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0" r:id="rId2"/>
    <p:sldId id="280" r:id="rId3"/>
    <p:sldId id="295" r:id="rId4"/>
    <p:sldId id="314" r:id="rId5"/>
    <p:sldId id="315" r:id="rId6"/>
    <p:sldId id="299" r:id="rId7"/>
    <p:sldId id="297" r:id="rId8"/>
    <p:sldId id="302" r:id="rId9"/>
    <p:sldId id="309" r:id="rId10"/>
    <p:sldId id="303" r:id="rId11"/>
    <p:sldId id="304" r:id="rId12"/>
    <p:sldId id="316" r:id="rId13"/>
    <p:sldId id="31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AA56-78B8-448B-9ABE-E6F15501694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2D83A-6B4C-4DC5-9833-CF22B24A7B9F}">
      <dgm:prSet/>
      <dgm:spPr/>
      <dgm:t>
        <a:bodyPr/>
        <a:lstStyle/>
        <a:p>
          <a:pPr rtl="0"/>
          <a:r>
            <a:rPr lang="ru-RU" dirty="0" smtClean="0">
              <a:latin typeface="Liberation Serif" panose="02020603050405020304" pitchFamily="18" charset="0"/>
            </a:rPr>
            <a:t>Сеть государственных отдельных специальных образовательных организаций </a:t>
          </a:r>
          <a:br>
            <a:rPr lang="ru-RU" dirty="0" smtClean="0">
              <a:latin typeface="Liberation Serif" panose="02020603050405020304" pitchFamily="18" charset="0"/>
            </a:rPr>
          </a:br>
          <a:r>
            <a:rPr lang="ru-RU" dirty="0" smtClean="0">
              <a:latin typeface="Liberation Serif" panose="02020603050405020304" pitchFamily="18" charset="0"/>
            </a:rPr>
            <a:t>(60 организаций)</a:t>
          </a:r>
          <a:endParaRPr lang="ru-RU" dirty="0">
            <a:latin typeface="Liberation Serif" panose="02020603050405020304" pitchFamily="18" charset="0"/>
          </a:endParaRPr>
        </a:p>
      </dgm:t>
    </dgm:pt>
    <dgm:pt modelId="{B4212E79-CE44-465F-92A0-69B71A6175A6}" type="parTrans" cxnId="{36E617B1-9177-4E7F-91FE-564AE9A10C75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E7BA88B4-F52A-48EF-A7DE-AAB8C6509ABC}" type="sibTrans" cxnId="{36E617B1-9177-4E7F-91FE-564AE9A10C75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0A9AA7F-2B41-4402-8A8C-22F68DB7D585}">
      <dgm:prSet custT="1"/>
      <dgm:spPr/>
      <dgm:t>
        <a:bodyPr/>
        <a:lstStyle/>
        <a:p>
          <a:pPr rtl="0"/>
          <a:r>
            <a:rPr lang="ru-RU" sz="1600" dirty="0" smtClean="0">
              <a:latin typeface="Liberation Serif" panose="02020603050405020304" pitchFamily="18" charset="0"/>
            </a:rPr>
            <a:t>В большинстве муниципалитетов в общеобразовательных организациях функционируют отдельные специальные классы</a:t>
          </a:r>
          <a:endParaRPr lang="ru-RU" sz="1600" dirty="0">
            <a:latin typeface="Liberation Serif" panose="02020603050405020304" pitchFamily="18" charset="0"/>
          </a:endParaRPr>
        </a:p>
      </dgm:t>
    </dgm:pt>
    <dgm:pt modelId="{A30E548C-31E4-4034-8C01-F7E1CB98C685}" type="parTrans" cxnId="{EE8B68A0-311B-4C67-B9A7-2DA409FF7D9F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B71EBBCE-79C0-4E3C-A0BB-EBBBC8B448B8}" type="sibTrans" cxnId="{EE8B68A0-311B-4C67-B9A7-2DA409FF7D9F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2501E148-5A33-49D4-B213-025DADBC117F}">
      <dgm:prSet custT="1"/>
      <dgm:spPr/>
      <dgm:t>
        <a:bodyPr/>
        <a:lstStyle/>
        <a:p>
          <a:pPr rtl="0"/>
          <a:r>
            <a:rPr lang="ru-RU" sz="2000" dirty="0" smtClean="0">
              <a:latin typeface="Liberation Serif" panose="02020603050405020304" pitchFamily="18" charset="0"/>
            </a:rPr>
            <a:t>Инклюзивное образование </a:t>
          </a:r>
          <a:endParaRPr lang="ru-RU" sz="2000" dirty="0">
            <a:latin typeface="Liberation Serif" panose="02020603050405020304" pitchFamily="18" charset="0"/>
          </a:endParaRPr>
        </a:p>
      </dgm:t>
    </dgm:pt>
    <dgm:pt modelId="{A651D241-0718-4B20-999E-E02A4C00DE41}" type="parTrans" cxnId="{27F70923-D819-44E9-AB16-AFEA7176A0E2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AA444811-6451-4BC2-8AAA-65C1666248CB}" type="sibTrans" cxnId="{27F70923-D819-44E9-AB16-AFEA7176A0E2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6DACD982-06CA-4D4E-83E5-71E857F051A7}" type="pres">
      <dgm:prSet presAssocID="{B4E8AA56-78B8-448B-9ABE-E6F15501694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31FB8-080F-4BDC-92EB-37A4703B4595}" type="pres">
      <dgm:prSet presAssocID="{B4E8AA56-78B8-448B-9ABE-E6F155016943}" presName="cycle" presStyleCnt="0"/>
      <dgm:spPr/>
    </dgm:pt>
    <dgm:pt modelId="{4040759C-C8CE-4F98-A888-E12A19657E3A}" type="pres">
      <dgm:prSet presAssocID="{B4E8AA56-78B8-448B-9ABE-E6F155016943}" presName="centerShape" presStyleCnt="0"/>
      <dgm:spPr/>
    </dgm:pt>
    <dgm:pt modelId="{CB199887-D635-463B-8AB3-A247CD4055A9}" type="pres">
      <dgm:prSet presAssocID="{B4E8AA56-78B8-448B-9ABE-E6F155016943}" presName="connSite" presStyleLbl="node1" presStyleIdx="0" presStyleCnt="4"/>
      <dgm:spPr/>
    </dgm:pt>
    <dgm:pt modelId="{A8CF2550-2E41-41D3-AB17-B7F2225E8FCC}" type="pres">
      <dgm:prSet presAssocID="{B4E8AA56-78B8-448B-9ABE-E6F155016943}" presName="visible" presStyleLbl="node1" presStyleIdx="0" presStyleCnt="4" custLinFactNeighborX="-14965" custLinFactNeighborY="-4562"/>
      <dgm:spPr/>
    </dgm:pt>
    <dgm:pt modelId="{7D4E041B-043F-4287-ABA8-950E6E9BD5E3}" type="pres">
      <dgm:prSet presAssocID="{B4212E79-CE44-465F-92A0-69B71A6175A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25C9AD3-2F15-49E2-A01D-66F8C9888465}" type="pres">
      <dgm:prSet presAssocID="{16E2D83A-6B4C-4DC5-9833-CF22B24A7B9F}" presName="node" presStyleCnt="0"/>
      <dgm:spPr/>
    </dgm:pt>
    <dgm:pt modelId="{93D5DED1-5E64-4F5E-B6FD-404890E21902}" type="pres">
      <dgm:prSet presAssocID="{16E2D83A-6B4C-4DC5-9833-CF22B24A7B9F}" presName="parentNode" presStyleLbl="node1" presStyleIdx="1" presStyleCnt="4" custScaleX="130997" custScaleY="130310" custLinFactX="23804" custLinFactNeighborX="100000" custLinFactNeighborY="2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80B97-B54B-48E5-8A29-E5702418F774}" type="pres">
      <dgm:prSet presAssocID="{16E2D83A-6B4C-4DC5-9833-CF22B24A7B9F}" presName="childNode" presStyleLbl="revTx" presStyleIdx="0" presStyleCnt="0">
        <dgm:presLayoutVars>
          <dgm:bulletEnabled val="1"/>
        </dgm:presLayoutVars>
      </dgm:prSet>
      <dgm:spPr/>
    </dgm:pt>
    <dgm:pt modelId="{8F314A42-89AC-4A90-A3E0-8F832CC96E5D}" type="pres">
      <dgm:prSet presAssocID="{A30E548C-31E4-4034-8C01-F7E1CB98C68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E0C6A2D-D8A5-4514-93B7-826C765D673B}" type="pres">
      <dgm:prSet presAssocID="{F0A9AA7F-2B41-4402-8A8C-22F68DB7D585}" presName="node" presStyleCnt="0"/>
      <dgm:spPr/>
    </dgm:pt>
    <dgm:pt modelId="{98E28E56-90D9-4BE9-B44A-2E85DFE530EE}" type="pres">
      <dgm:prSet presAssocID="{F0A9AA7F-2B41-4402-8A8C-22F68DB7D585}" presName="parentNode" presStyleLbl="node1" presStyleIdx="2" presStyleCnt="4" custScaleX="153060" custScaleY="139531" custLinFactX="85563" custLinFactNeighborX="100000" custLinFactNeighborY="60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3CBE2-33E2-476D-BA19-13E30B355C97}" type="pres">
      <dgm:prSet presAssocID="{F0A9AA7F-2B41-4402-8A8C-22F68DB7D585}" presName="childNode" presStyleLbl="revTx" presStyleIdx="0" presStyleCnt="0">
        <dgm:presLayoutVars>
          <dgm:bulletEnabled val="1"/>
        </dgm:presLayoutVars>
      </dgm:prSet>
      <dgm:spPr/>
    </dgm:pt>
    <dgm:pt modelId="{6BBE4752-BA5B-402F-A273-BECA3BAC0E3E}" type="pres">
      <dgm:prSet presAssocID="{A651D241-0718-4B20-999E-E02A4C00DE4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0AEB415-6349-47EC-81C0-90B3F7C32171}" type="pres">
      <dgm:prSet presAssocID="{2501E148-5A33-49D4-B213-025DADBC117F}" presName="node" presStyleCnt="0"/>
      <dgm:spPr/>
    </dgm:pt>
    <dgm:pt modelId="{2ED445D2-0F10-4993-BA2A-C25C81064193}" type="pres">
      <dgm:prSet presAssocID="{2501E148-5A33-49D4-B213-025DADBC117F}" presName="parentNode" presStyleLbl="node1" presStyleIdx="3" presStyleCnt="4" custScaleX="137890" custScaleY="129882" custLinFactNeighborX="69860" custLinFactNeighborY="-17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E75C-D60A-4AB7-85A6-D993D0EE3B30}" type="pres">
      <dgm:prSet presAssocID="{2501E148-5A33-49D4-B213-025DADBC117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7F70923-D819-44E9-AB16-AFEA7176A0E2}" srcId="{B4E8AA56-78B8-448B-9ABE-E6F155016943}" destId="{2501E148-5A33-49D4-B213-025DADBC117F}" srcOrd="2" destOrd="0" parTransId="{A651D241-0718-4B20-999E-E02A4C00DE41}" sibTransId="{AA444811-6451-4BC2-8AAA-65C1666248CB}"/>
    <dgm:cxn modelId="{8C6D5F17-53F8-4FEA-A9BD-E7D0FA0E7F5A}" type="presOf" srcId="{A651D241-0718-4B20-999E-E02A4C00DE41}" destId="{6BBE4752-BA5B-402F-A273-BECA3BAC0E3E}" srcOrd="0" destOrd="0" presId="urn:microsoft.com/office/officeart/2005/8/layout/radial2"/>
    <dgm:cxn modelId="{7B06C722-D3DF-4084-8A90-D173344FEC7C}" type="presOf" srcId="{B4212E79-CE44-465F-92A0-69B71A6175A6}" destId="{7D4E041B-043F-4287-ABA8-950E6E9BD5E3}" srcOrd="0" destOrd="0" presId="urn:microsoft.com/office/officeart/2005/8/layout/radial2"/>
    <dgm:cxn modelId="{98A8934F-86C2-4EEC-A22C-605C272F1B6F}" type="presOf" srcId="{A30E548C-31E4-4034-8C01-F7E1CB98C685}" destId="{8F314A42-89AC-4A90-A3E0-8F832CC96E5D}" srcOrd="0" destOrd="0" presId="urn:microsoft.com/office/officeart/2005/8/layout/radial2"/>
    <dgm:cxn modelId="{36E617B1-9177-4E7F-91FE-564AE9A10C75}" srcId="{B4E8AA56-78B8-448B-9ABE-E6F155016943}" destId="{16E2D83A-6B4C-4DC5-9833-CF22B24A7B9F}" srcOrd="0" destOrd="0" parTransId="{B4212E79-CE44-465F-92A0-69B71A6175A6}" sibTransId="{E7BA88B4-F52A-48EF-A7DE-AAB8C6509ABC}"/>
    <dgm:cxn modelId="{EE8B68A0-311B-4C67-B9A7-2DA409FF7D9F}" srcId="{B4E8AA56-78B8-448B-9ABE-E6F155016943}" destId="{F0A9AA7F-2B41-4402-8A8C-22F68DB7D585}" srcOrd="1" destOrd="0" parTransId="{A30E548C-31E4-4034-8C01-F7E1CB98C685}" sibTransId="{B71EBBCE-79C0-4E3C-A0BB-EBBBC8B448B8}"/>
    <dgm:cxn modelId="{A0D4A539-5D49-4D8E-8BA2-70A246951891}" type="presOf" srcId="{2501E148-5A33-49D4-B213-025DADBC117F}" destId="{2ED445D2-0F10-4993-BA2A-C25C81064193}" srcOrd="0" destOrd="0" presId="urn:microsoft.com/office/officeart/2005/8/layout/radial2"/>
    <dgm:cxn modelId="{2BD02D41-C0FD-4DA6-94C4-7B3143EA4001}" type="presOf" srcId="{F0A9AA7F-2B41-4402-8A8C-22F68DB7D585}" destId="{98E28E56-90D9-4BE9-B44A-2E85DFE530EE}" srcOrd="0" destOrd="0" presId="urn:microsoft.com/office/officeart/2005/8/layout/radial2"/>
    <dgm:cxn modelId="{B903CC11-1E93-4918-9C92-561441C5924A}" type="presOf" srcId="{B4E8AA56-78B8-448B-9ABE-E6F155016943}" destId="{6DACD982-06CA-4D4E-83E5-71E857F051A7}" srcOrd="0" destOrd="0" presId="urn:microsoft.com/office/officeart/2005/8/layout/radial2"/>
    <dgm:cxn modelId="{13653842-5536-4483-8966-44E1F32514ED}" type="presOf" srcId="{16E2D83A-6B4C-4DC5-9833-CF22B24A7B9F}" destId="{93D5DED1-5E64-4F5E-B6FD-404890E21902}" srcOrd="0" destOrd="0" presId="urn:microsoft.com/office/officeart/2005/8/layout/radial2"/>
    <dgm:cxn modelId="{75AC99DB-F6CD-4814-BCB8-0ED9A34987ED}" type="presParOf" srcId="{6DACD982-06CA-4D4E-83E5-71E857F051A7}" destId="{F3E31FB8-080F-4BDC-92EB-37A4703B4595}" srcOrd="0" destOrd="0" presId="urn:microsoft.com/office/officeart/2005/8/layout/radial2"/>
    <dgm:cxn modelId="{B8E47C06-F00E-4A28-BDC6-81F914BFD634}" type="presParOf" srcId="{F3E31FB8-080F-4BDC-92EB-37A4703B4595}" destId="{4040759C-C8CE-4F98-A888-E12A19657E3A}" srcOrd="0" destOrd="0" presId="urn:microsoft.com/office/officeart/2005/8/layout/radial2"/>
    <dgm:cxn modelId="{9D2E4448-2C5F-4C1E-B2E2-6BE469F20EC1}" type="presParOf" srcId="{4040759C-C8CE-4F98-A888-E12A19657E3A}" destId="{CB199887-D635-463B-8AB3-A247CD4055A9}" srcOrd="0" destOrd="0" presId="urn:microsoft.com/office/officeart/2005/8/layout/radial2"/>
    <dgm:cxn modelId="{9402504D-172B-4259-81B1-5891FE185D4C}" type="presParOf" srcId="{4040759C-C8CE-4F98-A888-E12A19657E3A}" destId="{A8CF2550-2E41-41D3-AB17-B7F2225E8FCC}" srcOrd="1" destOrd="0" presId="urn:microsoft.com/office/officeart/2005/8/layout/radial2"/>
    <dgm:cxn modelId="{4D3503B8-B88B-43AA-8D43-F9DF0D7AEBBF}" type="presParOf" srcId="{F3E31FB8-080F-4BDC-92EB-37A4703B4595}" destId="{7D4E041B-043F-4287-ABA8-950E6E9BD5E3}" srcOrd="1" destOrd="0" presId="urn:microsoft.com/office/officeart/2005/8/layout/radial2"/>
    <dgm:cxn modelId="{207DB5B0-C69B-40A6-8F25-AF55F86817F1}" type="presParOf" srcId="{F3E31FB8-080F-4BDC-92EB-37A4703B4595}" destId="{525C9AD3-2F15-49E2-A01D-66F8C9888465}" srcOrd="2" destOrd="0" presId="urn:microsoft.com/office/officeart/2005/8/layout/radial2"/>
    <dgm:cxn modelId="{CB3269B0-E430-429B-9035-203A27148BCA}" type="presParOf" srcId="{525C9AD3-2F15-49E2-A01D-66F8C9888465}" destId="{93D5DED1-5E64-4F5E-B6FD-404890E21902}" srcOrd="0" destOrd="0" presId="urn:microsoft.com/office/officeart/2005/8/layout/radial2"/>
    <dgm:cxn modelId="{84E34EDE-2C9D-470F-A7FE-B6FF0F43736D}" type="presParOf" srcId="{525C9AD3-2F15-49E2-A01D-66F8C9888465}" destId="{78280B97-B54B-48E5-8A29-E5702418F774}" srcOrd="1" destOrd="0" presId="urn:microsoft.com/office/officeart/2005/8/layout/radial2"/>
    <dgm:cxn modelId="{684FDF3F-CD17-446D-BCFE-5917C0036483}" type="presParOf" srcId="{F3E31FB8-080F-4BDC-92EB-37A4703B4595}" destId="{8F314A42-89AC-4A90-A3E0-8F832CC96E5D}" srcOrd="3" destOrd="0" presId="urn:microsoft.com/office/officeart/2005/8/layout/radial2"/>
    <dgm:cxn modelId="{AD4F27ED-480D-49F1-9591-9F0C979BB7F9}" type="presParOf" srcId="{F3E31FB8-080F-4BDC-92EB-37A4703B4595}" destId="{3E0C6A2D-D8A5-4514-93B7-826C765D673B}" srcOrd="4" destOrd="0" presId="urn:microsoft.com/office/officeart/2005/8/layout/radial2"/>
    <dgm:cxn modelId="{65ACF02F-3756-4C90-9B3D-0715C20C8870}" type="presParOf" srcId="{3E0C6A2D-D8A5-4514-93B7-826C765D673B}" destId="{98E28E56-90D9-4BE9-B44A-2E85DFE530EE}" srcOrd="0" destOrd="0" presId="urn:microsoft.com/office/officeart/2005/8/layout/radial2"/>
    <dgm:cxn modelId="{0EB232DE-2456-4A0B-B716-5A37F32B93D2}" type="presParOf" srcId="{3E0C6A2D-D8A5-4514-93B7-826C765D673B}" destId="{9323CBE2-33E2-476D-BA19-13E30B355C97}" srcOrd="1" destOrd="0" presId="urn:microsoft.com/office/officeart/2005/8/layout/radial2"/>
    <dgm:cxn modelId="{BFA91026-1109-4BA0-83DC-ACE13AAE8B38}" type="presParOf" srcId="{F3E31FB8-080F-4BDC-92EB-37A4703B4595}" destId="{6BBE4752-BA5B-402F-A273-BECA3BAC0E3E}" srcOrd="5" destOrd="0" presId="urn:microsoft.com/office/officeart/2005/8/layout/radial2"/>
    <dgm:cxn modelId="{EC84DEDB-A303-4580-9727-9702D111C5C2}" type="presParOf" srcId="{F3E31FB8-080F-4BDC-92EB-37A4703B4595}" destId="{80AEB415-6349-47EC-81C0-90B3F7C32171}" srcOrd="6" destOrd="0" presId="urn:microsoft.com/office/officeart/2005/8/layout/radial2"/>
    <dgm:cxn modelId="{431F4E5C-C4D4-4DA0-964E-B8CD2460919A}" type="presParOf" srcId="{80AEB415-6349-47EC-81C0-90B3F7C32171}" destId="{2ED445D2-0F10-4993-BA2A-C25C81064193}" srcOrd="0" destOrd="0" presId="urn:microsoft.com/office/officeart/2005/8/layout/radial2"/>
    <dgm:cxn modelId="{36015683-BE0C-41F1-95E6-5F2FEDE149C6}" type="presParOf" srcId="{80AEB415-6349-47EC-81C0-90B3F7C32171}" destId="{0D3DE75C-D60A-4AB7-85A6-D993D0EE3B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09A18-285A-41BF-AF3C-C0058FDAD5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16849-C00D-49B9-AAA4-8DACE8A3D03C}">
      <dgm:prSet/>
      <dgm:spPr/>
      <dgm:t>
        <a:bodyPr/>
        <a:lstStyle/>
        <a:p>
          <a:pPr rtl="0"/>
          <a:r>
            <a:rPr lang="ru-RU" dirty="0" smtClean="0">
              <a:latin typeface="Liberation Serif" panose="02020603050405020304" pitchFamily="18" charset="0"/>
            </a:rPr>
            <a:t>Центральная ПМПК</a:t>
          </a:r>
          <a:endParaRPr lang="ru-RU" dirty="0">
            <a:latin typeface="Liberation Serif" panose="02020603050405020304" pitchFamily="18" charset="0"/>
          </a:endParaRPr>
        </a:p>
      </dgm:t>
    </dgm:pt>
    <dgm:pt modelId="{0BC88366-6709-47E8-9EFD-795084543311}" type="parTrans" cxnId="{3E47C969-AD87-4302-999A-4FA92472F74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AC602FA7-00EF-4456-B4A4-EA6B80FD93E9}" type="sibTrans" cxnId="{3E47C969-AD87-4302-999A-4FA92472F74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E535F67E-D1A8-487C-BEB0-F426099E3F48}">
      <dgm:prSet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</a:rPr>
            <a:t>Система психолого-медико-педагогических комиссий (ПМПК)</a:t>
          </a:r>
          <a:endParaRPr lang="ru-RU" dirty="0">
            <a:latin typeface="Liberation Serif" panose="02020603050405020304" pitchFamily="18" charset="0"/>
          </a:endParaRPr>
        </a:p>
      </dgm:t>
    </dgm:pt>
    <dgm:pt modelId="{EC1A45DD-CB93-492D-B2AD-8D41BD637D04}" type="parTrans" cxnId="{31CC78FF-F7E8-46CA-BF6B-7EDA11FAEBD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4FFEE123-8FC5-4FA7-99C0-4B345E0B77B2}" type="sibTrans" cxnId="{31CC78FF-F7E8-46CA-BF6B-7EDA11FAEBD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20863FDA-8F3C-41DA-85D5-87D134CD27DC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Liberation Serif" panose="02020603050405020304" pitchFamily="18" charset="0"/>
            </a:rPr>
            <a:t>38 Территориальных ПМПК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Liberation Serif" panose="02020603050405020304" pitchFamily="18" charset="0"/>
          </a:endParaRPr>
        </a:p>
      </dgm:t>
    </dgm:pt>
    <dgm:pt modelId="{E9726FBE-C7D0-4A56-987E-860445BC9863}" type="parTrans" cxnId="{38F304C5-7401-4A34-A82B-0EF4D44C542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3377DAE4-42F4-48AD-9716-435D092120FF}" type="sibTrans" cxnId="{38F304C5-7401-4A34-A82B-0EF4D44C542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ECA3379A-376D-4A29-ABBF-47692D4D54B7}" type="pres">
      <dgm:prSet presAssocID="{0AE09A18-285A-41BF-AF3C-C0058FDAD5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2A679E-B9EF-441F-ADCD-2E8D846EC87D}" type="pres">
      <dgm:prSet presAssocID="{E535F67E-D1A8-487C-BEB0-F426099E3F48}" presName="hierRoot1" presStyleCnt="0">
        <dgm:presLayoutVars>
          <dgm:hierBranch val="init"/>
        </dgm:presLayoutVars>
      </dgm:prSet>
      <dgm:spPr/>
    </dgm:pt>
    <dgm:pt modelId="{C7BA495B-4474-40D5-8D83-9AE428710688}" type="pres">
      <dgm:prSet presAssocID="{E535F67E-D1A8-487C-BEB0-F426099E3F48}" presName="rootComposite1" presStyleCnt="0"/>
      <dgm:spPr/>
    </dgm:pt>
    <dgm:pt modelId="{57171242-F96A-4978-881A-BFA92726DC9A}" type="pres">
      <dgm:prSet presAssocID="{E535F67E-D1A8-487C-BEB0-F426099E3F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31DF1-B9EF-42F0-B35E-C61023040219}" type="pres">
      <dgm:prSet presAssocID="{E535F67E-D1A8-487C-BEB0-F426099E3F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43A79C-70DC-4296-84AC-16A546F68FB6}" type="pres">
      <dgm:prSet presAssocID="{E535F67E-D1A8-487C-BEB0-F426099E3F48}" presName="hierChild2" presStyleCnt="0"/>
      <dgm:spPr/>
    </dgm:pt>
    <dgm:pt modelId="{F666A8DA-E7D9-4F6E-820B-6662535F7E32}" type="pres">
      <dgm:prSet presAssocID="{0BC88366-6709-47E8-9EFD-79508454331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E406759-5252-485D-B3C6-251B25022917}" type="pres">
      <dgm:prSet presAssocID="{A4B16849-C00D-49B9-AAA4-8DACE8A3D03C}" presName="hierRoot2" presStyleCnt="0">
        <dgm:presLayoutVars>
          <dgm:hierBranch val="init"/>
        </dgm:presLayoutVars>
      </dgm:prSet>
      <dgm:spPr/>
    </dgm:pt>
    <dgm:pt modelId="{020A577B-D9B1-4C4D-AE2F-E1430041A5AF}" type="pres">
      <dgm:prSet presAssocID="{A4B16849-C00D-49B9-AAA4-8DACE8A3D03C}" presName="rootComposite" presStyleCnt="0"/>
      <dgm:spPr/>
    </dgm:pt>
    <dgm:pt modelId="{8ECC2B8B-D18E-4250-BAAE-A245B08029D4}" type="pres">
      <dgm:prSet presAssocID="{A4B16849-C00D-49B9-AAA4-8DACE8A3D03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491E9E-DB2D-4EE8-9B1F-443E40E07D6B}" type="pres">
      <dgm:prSet presAssocID="{A4B16849-C00D-49B9-AAA4-8DACE8A3D03C}" presName="rootConnector" presStyleLbl="node2" presStyleIdx="0" presStyleCnt="2"/>
      <dgm:spPr/>
      <dgm:t>
        <a:bodyPr/>
        <a:lstStyle/>
        <a:p>
          <a:endParaRPr lang="ru-RU"/>
        </a:p>
      </dgm:t>
    </dgm:pt>
    <dgm:pt modelId="{083AB6EB-8135-44F8-BA6A-F0624CCADF2C}" type="pres">
      <dgm:prSet presAssocID="{A4B16849-C00D-49B9-AAA4-8DACE8A3D03C}" presName="hierChild4" presStyleCnt="0"/>
      <dgm:spPr/>
    </dgm:pt>
    <dgm:pt modelId="{EB989527-C1B2-45A1-BE15-860DFA7CCFCC}" type="pres">
      <dgm:prSet presAssocID="{A4B16849-C00D-49B9-AAA4-8DACE8A3D03C}" presName="hierChild5" presStyleCnt="0"/>
      <dgm:spPr/>
    </dgm:pt>
    <dgm:pt modelId="{C9619736-2DE6-4DAB-BCD2-2AC213AA3983}" type="pres">
      <dgm:prSet presAssocID="{E9726FBE-C7D0-4A56-987E-860445BC98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681ABC4-542A-4C2E-A5F3-803411E562C5}" type="pres">
      <dgm:prSet presAssocID="{20863FDA-8F3C-41DA-85D5-87D134CD27DC}" presName="hierRoot2" presStyleCnt="0">
        <dgm:presLayoutVars>
          <dgm:hierBranch val="init"/>
        </dgm:presLayoutVars>
      </dgm:prSet>
      <dgm:spPr/>
    </dgm:pt>
    <dgm:pt modelId="{8B0C84B2-2431-4630-8628-04469584F05A}" type="pres">
      <dgm:prSet presAssocID="{20863FDA-8F3C-41DA-85D5-87D134CD27DC}" presName="rootComposite" presStyleCnt="0"/>
      <dgm:spPr/>
    </dgm:pt>
    <dgm:pt modelId="{9928840E-A341-4BFB-ABBC-2C58842F4211}" type="pres">
      <dgm:prSet presAssocID="{20863FDA-8F3C-41DA-85D5-87D134CD27D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421D5-1E19-456E-86FA-274ED550DBFF}" type="pres">
      <dgm:prSet presAssocID="{20863FDA-8F3C-41DA-85D5-87D134CD27DC}" presName="rootConnector" presStyleLbl="node2" presStyleIdx="1" presStyleCnt="2"/>
      <dgm:spPr/>
      <dgm:t>
        <a:bodyPr/>
        <a:lstStyle/>
        <a:p>
          <a:endParaRPr lang="ru-RU"/>
        </a:p>
      </dgm:t>
    </dgm:pt>
    <dgm:pt modelId="{E730F2C5-A818-40A6-B62B-4C8E91E162C0}" type="pres">
      <dgm:prSet presAssocID="{20863FDA-8F3C-41DA-85D5-87D134CD27DC}" presName="hierChild4" presStyleCnt="0"/>
      <dgm:spPr/>
    </dgm:pt>
    <dgm:pt modelId="{C6CA9C3A-1A74-4129-91A8-4490BA0F4DF1}" type="pres">
      <dgm:prSet presAssocID="{20863FDA-8F3C-41DA-85D5-87D134CD27DC}" presName="hierChild5" presStyleCnt="0"/>
      <dgm:spPr/>
    </dgm:pt>
    <dgm:pt modelId="{61503BFA-760D-477D-AFE7-5FD7E8C62462}" type="pres">
      <dgm:prSet presAssocID="{E535F67E-D1A8-487C-BEB0-F426099E3F48}" presName="hierChild3" presStyleCnt="0"/>
      <dgm:spPr/>
    </dgm:pt>
  </dgm:ptLst>
  <dgm:cxnLst>
    <dgm:cxn modelId="{E35D9F82-D42F-46B2-9A5D-52DF01B746DA}" type="presOf" srcId="{20863FDA-8F3C-41DA-85D5-87D134CD27DC}" destId="{9928840E-A341-4BFB-ABBC-2C58842F4211}" srcOrd="0" destOrd="0" presId="urn:microsoft.com/office/officeart/2005/8/layout/orgChart1"/>
    <dgm:cxn modelId="{3E47C969-AD87-4302-999A-4FA92472F744}" srcId="{E535F67E-D1A8-487C-BEB0-F426099E3F48}" destId="{A4B16849-C00D-49B9-AAA4-8DACE8A3D03C}" srcOrd="0" destOrd="0" parTransId="{0BC88366-6709-47E8-9EFD-795084543311}" sibTransId="{AC602FA7-00EF-4456-B4A4-EA6B80FD93E9}"/>
    <dgm:cxn modelId="{31CC78FF-F7E8-46CA-BF6B-7EDA11FAEBDD}" srcId="{0AE09A18-285A-41BF-AF3C-C0058FDAD500}" destId="{E535F67E-D1A8-487C-BEB0-F426099E3F48}" srcOrd="0" destOrd="0" parTransId="{EC1A45DD-CB93-492D-B2AD-8D41BD637D04}" sibTransId="{4FFEE123-8FC5-4FA7-99C0-4B345E0B77B2}"/>
    <dgm:cxn modelId="{4F3C69E1-7D36-4698-A691-B9E9887BDD0A}" type="presOf" srcId="{0AE09A18-285A-41BF-AF3C-C0058FDAD500}" destId="{ECA3379A-376D-4A29-ABBF-47692D4D54B7}" srcOrd="0" destOrd="0" presId="urn:microsoft.com/office/officeart/2005/8/layout/orgChart1"/>
    <dgm:cxn modelId="{5C5F7B0D-2584-4D0D-B438-F3020C36DB6E}" type="presOf" srcId="{20863FDA-8F3C-41DA-85D5-87D134CD27DC}" destId="{966421D5-1E19-456E-86FA-274ED550DBFF}" srcOrd="1" destOrd="0" presId="urn:microsoft.com/office/officeart/2005/8/layout/orgChart1"/>
    <dgm:cxn modelId="{03EB34C4-C640-4F63-8DEC-7DEDA9B0B53A}" type="presOf" srcId="{A4B16849-C00D-49B9-AAA4-8DACE8A3D03C}" destId="{20491E9E-DB2D-4EE8-9B1F-443E40E07D6B}" srcOrd="1" destOrd="0" presId="urn:microsoft.com/office/officeart/2005/8/layout/orgChart1"/>
    <dgm:cxn modelId="{1A5D0580-3F0C-4CDF-9C64-426AFF321429}" type="presOf" srcId="{0BC88366-6709-47E8-9EFD-795084543311}" destId="{F666A8DA-E7D9-4F6E-820B-6662535F7E32}" srcOrd="0" destOrd="0" presId="urn:microsoft.com/office/officeart/2005/8/layout/orgChart1"/>
    <dgm:cxn modelId="{38F304C5-7401-4A34-A82B-0EF4D44C542C}" srcId="{E535F67E-D1A8-487C-BEB0-F426099E3F48}" destId="{20863FDA-8F3C-41DA-85D5-87D134CD27DC}" srcOrd="1" destOrd="0" parTransId="{E9726FBE-C7D0-4A56-987E-860445BC9863}" sibTransId="{3377DAE4-42F4-48AD-9716-435D092120FF}"/>
    <dgm:cxn modelId="{8AFDEC4C-B293-4151-B9B9-E9813B867494}" type="presOf" srcId="{E9726FBE-C7D0-4A56-987E-860445BC9863}" destId="{C9619736-2DE6-4DAB-BCD2-2AC213AA3983}" srcOrd="0" destOrd="0" presId="urn:microsoft.com/office/officeart/2005/8/layout/orgChart1"/>
    <dgm:cxn modelId="{6AB39E2F-BCEC-4DB0-A785-35AE386122D1}" type="presOf" srcId="{E535F67E-D1A8-487C-BEB0-F426099E3F48}" destId="{57171242-F96A-4978-881A-BFA92726DC9A}" srcOrd="0" destOrd="0" presId="urn:microsoft.com/office/officeart/2005/8/layout/orgChart1"/>
    <dgm:cxn modelId="{0C776168-ADF0-48B5-8B85-E0DA050358BB}" type="presOf" srcId="{E535F67E-D1A8-487C-BEB0-F426099E3F48}" destId="{C6931DF1-B9EF-42F0-B35E-C61023040219}" srcOrd="1" destOrd="0" presId="urn:microsoft.com/office/officeart/2005/8/layout/orgChart1"/>
    <dgm:cxn modelId="{ABFD51D0-752F-4AC5-8F75-404692D78C83}" type="presOf" srcId="{A4B16849-C00D-49B9-AAA4-8DACE8A3D03C}" destId="{8ECC2B8B-D18E-4250-BAAE-A245B08029D4}" srcOrd="0" destOrd="0" presId="urn:microsoft.com/office/officeart/2005/8/layout/orgChart1"/>
    <dgm:cxn modelId="{DBCE496B-48DB-454B-9707-8CFE7D26CCAB}" type="presParOf" srcId="{ECA3379A-376D-4A29-ABBF-47692D4D54B7}" destId="{BF2A679E-B9EF-441F-ADCD-2E8D846EC87D}" srcOrd="0" destOrd="0" presId="urn:microsoft.com/office/officeart/2005/8/layout/orgChart1"/>
    <dgm:cxn modelId="{8928F0D5-B58F-4A52-B84D-F970116D1045}" type="presParOf" srcId="{BF2A679E-B9EF-441F-ADCD-2E8D846EC87D}" destId="{C7BA495B-4474-40D5-8D83-9AE428710688}" srcOrd="0" destOrd="0" presId="urn:microsoft.com/office/officeart/2005/8/layout/orgChart1"/>
    <dgm:cxn modelId="{05F9D752-7C0F-420D-9DCE-D40F8F10BDAE}" type="presParOf" srcId="{C7BA495B-4474-40D5-8D83-9AE428710688}" destId="{57171242-F96A-4978-881A-BFA92726DC9A}" srcOrd="0" destOrd="0" presId="urn:microsoft.com/office/officeart/2005/8/layout/orgChart1"/>
    <dgm:cxn modelId="{7A8C2188-8B26-44EF-9EBE-E8EA2390AAF7}" type="presParOf" srcId="{C7BA495B-4474-40D5-8D83-9AE428710688}" destId="{C6931DF1-B9EF-42F0-B35E-C61023040219}" srcOrd="1" destOrd="0" presId="urn:microsoft.com/office/officeart/2005/8/layout/orgChart1"/>
    <dgm:cxn modelId="{8C8F2F51-8728-478E-A619-74A80C509C61}" type="presParOf" srcId="{BF2A679E-B9EF-441F-ADCD-2E8D846EC87D}" destId="{A143A79C-70DC-4296-84AC-16A546F68FB6}" srcOrd="1" destOrd="0" presId="urn:microsoft.com/office/officeart/2005/8/layout/orgChart1"/>
    <dgm:cxn modelId="{F1DBCFF4-DF2E-4018-910F-DE878AEB0B45}" type="presParOf" srcId="{A143A79C-70DC-4296-84AC-16A546F68FB6}" destId="{F666A8DA-E7D9-4F6E-820B-6662535F7E32}" srcOrd="0" destOrd="0" presId="urn:microsoft.com/office/officeart/2005/8/layout/orgChart1"/>
    <dgm:cxn modelId="{8CF7F6E7-B24C-4BCC-BAC6-A9F49705B4FF}" type="presParOf" srcId="{A143A79C-70DC-4296-84AC-16A546F68FB6}" destId="{1E406759-5252-485D-B3C6-251B25022917}" srcOrd="1" destOrd="0" presId="urn:microsoft.com/office/officeart/2005/8/layout/orgChart1"/>
    <dgm:cxn modelId="{D720B769-F0E3-4329-854D-56F0BF0C42F0}" type="presParOf" srcId="{1E406759-5252-485D-B3C6-251B25022917}" destId="{020A577B-D9B1-4C4D-AE2F-E1430041A5AF}" srcOrd="0" destOrd="0" presId="urn:microsoft.com/office/officeart/2005/8/layout/orgChart1"/>
    <dgm:cxn modelId="{13BB785F-FFBD-491D-85B2-59ADB553F120}" type="presParOf" srcId="{020A577B-D9B1-4C4D-AE2F-E1430041A5AF}" destId="{8ECC2B8B-D18E-4250-BAAE-A245B08029D4}" srcOrd="0" destOrd="0" presId="urn:microsoft.com/office/officeart/2005/8/layout/orgChart1"/>
    <dgm:cxn modelId="{35199476-3915-4AF8-BB1D-7E7128D768C0}" type="presParOf" srcId="{020A577B-D9B1-4C4D-AE2F-E1430041A5AF}" destId="{20491E9E-DB2D-4EE8-9B1F-443E40E07D6B}" srcOrd="1" destOrd="0" presId="urn:microsoft.com/office/officeart/2005/8/layout/orgChart1"/>
    <dgm:cxn modelId="{3553887C-3C5B-4E7D-A263-CA20068B378D}" type="presParOf" srcId="{1E406759-5252-485D-B3C6-251B25022917}" destId="{083AB6EB-8135-44F8-BA6A-F0624CCADF2C}" srcOrd="1" destOrd="0" presId="urn:microsoft.com/office/officeart/2005/8/layout/orgChart1"/>
    <dgm:cxn modelId="{7E956818-79E8-4CB1-8D43-AA8A4B68D7C1}" type="presParOf" srcId="{1E406759-5252-485D-B3C6-251B25022917}" destId="{EB989527-C1B2-45A1-BE15-860DFA7CCFCC}" srcOrd="2" destOrd="0" presId="urn:microsoft.com/office/officeart/2005/8/layout/orgChart1"/>
    <dgm:cxn modelId="{2549FD90-CD26-4A29-BCDA-78DB85487525}" type="presParOf" srcId="{A143A79C-70DC-4296-84AC-16A546F68FB6}" destId="{C9619736-2DE6-4DAB-BCD2-2AC213AA3983}" srcOrd="2" destOrd="0" presId="urn:microsoft.com/office/officeart/2005/8/layout/orgChart1"/>
    <dgm:cxn modelId="{7C0302E7-D53E-422F-B8DF-B170053E4773}" type="presParOf" srcId="{A143A79C-70DC-4296-84AC-16A546F68FB6}" destId="{7681ABC4-542A-4C2E-A5F3-803411E562C5}" srcOrd="3" destOrd="0" presId="urn:microsoft.com/office/officeart/2005/8/layout/orgChart1"/>
    <dgm:cxn modelId="{1D72D1A2-CFCD-4F17-82FD-675D389B9BC2}" type="presParOf" srcId="{7681ABC4-542A-4C2E-A5F3-803411E562C5}" destId="{8B0C84B2-2431-4630-8628-04469584F05A}" srcOrd="0" destOrd="0" presId="urn:microsoft.com/office/officeart/2005/8/layout/orgChart1"/>
    <dgm:cxn modelId="{EC4854DE-8B58-4E99-8EA2-60528518EFF3}" type="presParOf" srcId="{8B0C84B2-2431-4630-8628-04469584F05A}" destId="{9928840E-A341-4BFB-ABBC-2C58842F4211}" srcOrd="0" destOrd="0" presId="urn:microsoft.com/office/officeart/2005/8/layout/orgChart1"/>
    <dgm:cxn modelId="{49E7A460-F759-4F1D-AA45-868F77C49726}" type="presParOf" srcId="{8B0C84B2-2431-4630-8628-04469584F05A}" destId="{966421D5-1E19-456E-86FA-274ED550DBFF}" srcOrd="1" destOrd="0" presId="urn:microsoft.com/office/officeart/2005/8/layout/orgChart1"/>
    <dgm:cxn modelId="{CBF54494-998F-47F2-80BD-111BE53CC793}" type="presParOf" srcId="{7681ABC4-542A-4C2E-A5F3-803411E562C5}" destId="{E730F2C5-A818-40A6-B62B-4C8E91E162C0}" srcOrd="1" destOrd="0" presId="urn:microsoft.com/office/officeart/2005/8/layout/orgChart1"/>
    <dgm:cxn modelId="{59FAA57B-F66C-4D65-9BEA-3ACC23D807AB}" type="presParOf" srcId="{7681ABC4-542A-4C2E-A5F3-803411E562C5}" destId="{C6CA9C3A-1A74-4129-91A8-4490BA0F4DF1}" srcOrd="2" destOrd="0" presId="urn:microsoft.com/office/officeart/2005/8/layout/orgChart1"/>
    <dgm:cxn modelId="{AFCD6BC5-165F-4720-8DBF-959310FCC2D1}" type="presParOf" srcId="{BF2A679E-B9EF-441F-ADCD-2E8D846EC87D}" destId="{61503BFA-760D-477D-AFE7-5FD7E8C624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6A9F2-606A-477A-BE31-0A4B705C14F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E84F9-A738-41F7-9A13-F48A02FD061F}">
      <dgm:prSet custT="1"/>
      <dgm:spPr/>
      <dgm:t>
        <a:bodyPr/>
        <a:lstStyle/>
        <a:p>
          <a:pPr rtl="0"/>
          <a:r>
            <a:rPr lang="ru-RU" sz="1100" dirty="0" smtClean="0">
              <a:latin typeface="Liberation Serif" panose="02020603050405020304" pitchFamily="18" charset="0"/>
            </a:rPr>
            <a:t>Программно-методическое обеспечение деятельности педагогов и специалистов  по работе с детьми с особыми образовательными потребностями</a:t>
          </a:r>
          <a:endParaRPr lang="ru-RU" sz="1100" dirty="0">
            <a:latin typeface="Liberation Serif" panose="02020603050405020304" pitchFamily="18" charset="0"/>
          </a:endParaRPr>
        </a:p>
      </dgm:t>
    </dgm:pt>
    <dgm:pt modelId="{52FA5355-33D4-4097-B3E4-4EEC6F4034B8}" type="parTrans" cxnId="{65804C9F-46F8-47A2-8864-F245251C59E0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1EB41A1D-6417-4C63-A01F-FC4D77610409}" type="sibTrans" cxnId="{65804C9F-46F8-47A2-8864-F245251C59E0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DEC689B2-00E1-4436-9C9A-F7E14F97E20C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50" dirty="0" smtClean="0">
              <a:latin typeface="Liberation Serif" panose="02020603050405020304" pitchFamily="18" charset="0"/>
            </a:rPr>
            <a:t>Деятельность региональных ресурсных центров</a:t>
          </a:r>
        </a:p>
      </dgm:t>
    </dgm:pt>
    <dgm:pt modelId="{E1442EBE-EA57-473D-BD74-BB6D282FC866}" type="parTrans" cxnId="{66165AE2-0734-4CFA-A5F2-037CED91D16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8E60445A-B3A9-44D3-9254-ACDDB64B8A67}" type="sibTrans" cxnId="{66165AE2-0734-4CFA-A5F2-037CED91D16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9ACDAD1-4A78-4078-B4DD-06422E4FD343}">
      <dgm:prSet custT="1"/>
      <dgm:spPr/>
      <dgm:t>
        <a:bodyPr/>
        <a:lstStyle/>
        <a:p>
          <a:r>
            <a:rPr lang="ru-RU" sz="1350" dirty="0" smtClean="0">
              <a:latin typeface="Liberation Serif" panose="02020603050405020304" pitchFamily="18" charset="0"/>
            </a:rPr>
            <a:t>Методические рекомендации, памятки</a:t>
          </a:r>
          <a:endParaRPr lang="ru-RU" sz="1350" dirty="0">
            <a:latin typeface="Liberation Serif" panose="02020603050405020304" pitchFamily="18" charset="0"/>
          </a:endParaRPr>
        </a:p>
      </dgm:t>
    </dgm:pt>
    <dgm:pt modelId="{2E14909B-7627-4AA9-8000-334062202A12}" type="parTrans" cxnId="{31DD8A1F-78E0-4A5E-B8F1-84B7601C3375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435BE0E7-9008-47C4-86E3-BF42DD8DAC19}" type="sibTrans" cxnId="{31DD8A1F-78E0-4A5E-B8F1-84B7601C3375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A23185F6-DC6D-4951-AACB-AD7EE5F80E5E}">
      <dgm:prSet custT="1"/>
      <dgm:spPr/>
      <dgm:t>
        <a:bodyPr/>
        <a:lstStyle/>
        <a:p>
          <a:r>
            <a:rPr lang="ru-RU" sz="1250" dirty="0" smtClean="0">
              <a:latin typeface="Liberation Serif" panose="02020603050405020304" pitchFamily="18" charset="0"/>
            </a:rPr>
            <a:t>Индивидуально ориентированная консультативная помощь семьям, воспитывающим особого ребенка</a:t>
          </a:r>
          <a:endParaRPr lang="ru-RU" sz="1250" dirty="0">
            <a:latin typeface="Liberation Serif" panose="02020603050405020304" pitchFamily="18" charset="0"/>
          </a:endParaRPr>
        </a:p>
      </dgm:t>
    </dgm:pt>
    <dgm:pt modelId="{D47B3A18-17D8-436C-8EAC-6C31DB6AE240}" type="parTrans" cxnId="{72FE35F9-366D-4774-AEB2-2D6E518EB0C3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6CF5A555-ADBB-42C5-85BD-E14DB5A66789}" type="sibTrans" cxnId="{72FE35F9-366D-4774-AEB2-2D6E518EB0C3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1CFFAA4B-3F4C-4882-9E5B-FE1A0D1836DF}">
      <dgm:prSet custT="1"/>
      <dgm:spPr/>
      <dgm:t>
        <a:bodyPr/>
        <a:lstStyle/>
        <a:p>
          <a:r>
            <a:rPr lang="ru-RU" sz="1200" dirty="0" smtClean="0">
              <a:latin typeface="Liberation Serif" panose="02020603050405020304" pitchFamily="18" charset="0"/>
            </a:rPr>
            <a:t>Обучение педагогических работников, специалистов в сфере образования и социального обслуживания</a:t>
          </a:r>
          <a:endParaRPr lang="ru-RU" sz="1200" dirty="0">
            <a:latin typeface="Liberation Serif" panose="02020603050405020304" pitchFamily="18" charset="0"/>
          </a:endParaRPr>
        </a:p>
      </dgm:t>
    </dgm:pt>
    <dgm:pt modelId="{4E361370-DB54-47EC-9917-3AA8A75C3D63}" type="parTrans" cxnId="{99699A70-F4CF-4AA6-8670-6F36EEF1E1D7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69A4C527-DECA-4A4F-86B9-3AD79FC4656B}" type="sibTrans" cxnId="{99699A70-F4CF-4AA6-8670-6F36EEF1E1D7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68329069-4D0A-4E60-BEE3-899475150AE5}">
      <dgm:prSet custT="1"/>
      <dgm:spPr/>
      <dgm:t>
        <a:bodyPr/>
        <a:lstStyle/>
        <a:p>
          <a:r>
            <a:rPr lang="ru-RU" sz="1150" dirty="0" smtClean="0">
              <a:latin typeface="Liberation Serif" panose="02020603050405020304" pitchFamily="18" charset="0"/>
            </a:rPr>
            <a:t>Сетевое взаимодействие с организациями разных ведомств, осуществляющими комплексную помощь детям-инвалидам</a:t>
          </a:r>
          <a:endParaRPr lang="ru-RU" sz="1150" dirty="0">
            <a:latin typeface="Liberation Serif" panose="02020603050405020304" pitchFamily="18" charset="0"/>
          </a:endParaRPr>
        </a:p>
      </dgm:t>
    </dgm:pt>
    <dgm:pt modelId="{45890440-B3F2-4296-A993-BB9E21EF25F6}" type="parTrans" cxnId="{8D6563B5-FF2A-49FD-8D0A-B3B659A9BE3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9C66B982-6435-4589-BE53-BA77F8D389C0}" type="sibTrans" cxnId="{8D6563B5-FF2A-49FD-8D0A-B3B659A9BE3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CADE3B43-4EEA-441C-9353-D707340A9864}">
      <dgm:prSet custT="1"/>
      <dgm:spPr/>
      <dgm:t>
        <a:bodyPr/>
        <a:lstStyle/>
        <a:p>
          <a:r>
            <a:rPr lang="ru-RU" sz="1350" dirty="0" smtClean="0">
              <a:latin typeface="Liberation Serif" panose="02020603050405020304" pitchFamily="18" charset="0"/>
            </a:rPr>
            <a:t>Электронная библиотека методических разработок,  видео-уроков и мастер-классов</a:t>
          </a:r>
          <a:endParaRPr lang="ru-RU" sz="1350" dirty="0">
            <a:latin typeface="Liberation Serif" panose="02020603050405020304" pitchFamily="18" charset="0"/>
          </a:endParaRPr>
        </a:p>
      </dgm:t>
    </dgm:pt>
    <dgm:pt modelId="{63813189-3BD6-4435-B907-2624023F8709}" type="parTrans" cxnId="{96D4708E-F23D-4394-BC4C-C0316D94E361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6BF559F9-674E-49AB-A1DE-4AD763A27A1D}" type="sibTrans" cxnId="{96D4708E-F23D-4394-BC4C-C0316D94E361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16E733E1-9BAE-4708-8876-092145527086}">
      <dgm:prSet custT="1"/>
      <dgm:spPr/>
      <dgm:t>
        <a:bodyPr/>
        <a:lstStyle/>
        <a:p>
          <a:r>
            <a:rPr lang="ru-RU" sz="1050" dirty="0" smtClean="0">
              <a:latin typeface="Liberation Serif" panose="02020603050405020304" pitchFamily="18" charset="0"/>
            </a:rPr>
            <a:t>Организация стажировок по подготовке волонтёров для сопровождения детей с тяжелыми и множественными нарушениями и семей, их воспитывающих</a:t>
          </a:r>
          <a:endParaRPr lang="ru-RU" sz="1050" dirty="0">
            <a:latin typeface="Liberation Serif" panose="02020603050405020304" pitchFamily="18" charset="0"/>
          </a:endParaRPr>
        </a:p>
      </dgm:t>
    </dgm:pt>
    <dgm:pt modelId="{A5142C65-25EF-47CC-8E4B-9ED4D4CAE284}" type="parTrans" cxnId="{FAE18E7F-009E-4B55-B4E4-ECF2F88ED92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9EFA1E50-5A27-47DA-B104-6E11199B4BB1}" type="sibTrans" cxnId="{FAE18E7F-009E-4B55-B4E4-ECF2F88ED924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10A876EC-F527-448F-A3E1-F135F0AF019C}" type="pres">
      <dgm:prSet presAssocID="{4236A9F2-606A-477A-BE31-0A4B705C14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4BC92-138A-46BE-BB46-8DC1D95C6DFF}" type="pres">
      <dgm:prSet presAssocID="{DEC689B2-00E1-4436-9C9A-F7E14F97E20C}" presName="centerShape" presStyleLbl="node0" presStyleIdx="0" presStyleCnt="1" custScaleX="132625" custScaleY="119365"/>
      <dgm:spPr/>
      <dgm:t>
        <a:bodyPr/>
        <a:lstStyle/>
        <a:p>
          <a:endParaRPr lang="ru-RU"/>
        </a:p>
      </dgm:t>
    </dgm:pt>
    <dgm:pt modelId="{947D1376-118E-45B9-B0A1-559D62F2DA7A}" type="pres">
      <dgm:prSet presAssocID="{52FA5355-33D4-4097-B3E4-4EEC6F4034B8}" presName="parTrans" presStyleLbl="sibTrans2D1" presStyleIdx="0" presStyleCnt="7"/>
      <dgm:spPr/>
      <dgm:t>
        <a:bodyPr/>
        <a:lstStyle/>
        <a:p>
          <a:endParaRPr lang="ru-RU"/>
        </a:p>
      </dgm:t>
    </dgm:pt>
    <dgm:pt modelId="{6DC949D4-82AD-4590-9661-C0642C855D5D}" type="pres">
      <dgm:prSet presAssocID="{52FA5355-33D4-4097-B3E4-4EEC6F4034B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FB2D7E9-1F55-44F3-82F4-D36000233388}" type="pres">
      <dgm:prSet presAssocID="{C52E84F9-A738-41F7-9A13-F48A02FD061F}" presName="node" presStyleLbl="node1" presStyleIdx="0" presStyleCnt="7" custScaleX="113508" custScaleY="10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EE80E-A262-4295-99DC-0AF376A9CFF5}" type="pres">
      <dgm:prSet presAssocID="{2E14909B-7627-4AA9-8000-334062202A1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FDE8AB61-9B15-4C8B-805E-830DEA38482A}" type="pres">
      <dgm:prSet presAssocID="{2E14909B-7627-4AA9-8000-334062202A1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4BA58B7-CF34-486F-B80D-63EAE061F422}" type="pres">
      <dgm:prSet presAssocID="{F9ACDAD1-4A78-4078-B4DD-06422E4FD3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1969D-EE7B-4108-8CE6-D41CF164F800}" type="pres">
      <dgm:prSet presAssocID="{63813189-3BD6-4435-B907-2624023F8709}" presName="parTrans" presStyleLbl="sibTrans2D1" presStyleIdx="2" presStyleCnt="7"/>
      <dgm:spPr/>
      <dgm:t>
        <a:bodyPr/>
        <a:lstStyle/>
        <a:p>
          <a:endParaRPr lang="ru-RU"/>
        </a:p>
      </dgm:t>
    </dgm:pt>
    <dgm:pt modelId="{A2482A5B-2661-4FF8-977D-CE0B65DCF0EB}" type="pres">
      <dgm:prSet presAssocID="{63813189-3BD6-4435-B907-2624023F870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84F0DBF-A214-4358-AC94-BFA285AA7446}" type="pres">
      <dgm:prSet presAssocID="{CADE3B43-4EEA-441C-9353-D707340A986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169DE-32F3-419C-9A64-0C72862FC4DA}" type="pres">
      <dgm:prSet presAssocID="{45890440-B3F2-4296-A993-BB9E21EF25F6}" presName="parTrans" presStyleLbl="sibTrans2D1" presStyleIdx="3" presStyleCnt="7"/>
      <dgm:spPr/>
      <dgm:t>
        <a:bodyPr/>
        <a:lstStyle/>
        <a:p>
          <a:endParaRPr lang="ru-RU"/>
        </a:p>
      </dgm:t>
    </dgm:pt>
    <dgm:pt modelId="{72A42831-8476-46A1-805D-B4D6503E0655}" type="pres">
      <dgm:prSet presAssocID="{45890440-B3F2-4296-A993-BB9E21EF25F6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BEED90E-5133-4BD1-8703-ACD6F0ED62CB}" type="pres">
      <dgm:prSet presAssocID="{68329069-4D0A-4E60-BEE3-899475150A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F146C-6F92-4BDA-9FD2-5E322E40FBB3}" type="pres">
      <dgm:prSet presAssocID="{4E361370-DB54-47EC-9917-3AA8A75C3D6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9377CA8-BD05-49C3-9389-402D6E9ACBE0}" type="pres">
      <dgm:prSet presAssocID="{4E361370-DB54-47EC-9917-3AA8A75C3D6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900F75E3-7D88-4F00-8172-FD37A819C737}" type="pres">
      <dgm:prSet presAssocID="{1CFFAA4B-3F4C-4882-9E5B-FE1A0D1836D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DE2D2-3A34-4232-A0F9-3EAA82B4CEF5}" type="pres">
      <dgm:prSet presAssocID="{D47B3A18-17D8-436C-8EAC-6C31DB6AE24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2903D5BD-780D-4747-8D85-94BDCA18DBC5}" type="pres">
      <dgm:prSet presAssocID="{D47B3A18-17D8-436C-8EAC-6C31DB6AE24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DAAAF02F-12DE-4C27-ABE9-873B540D904B}" type="pres">
      <dgm:prSet presAssocID="{A23185F6-DC6D-4951-AACB-AD7EE5F80E5E}" presName="node" presStyleLbl="node1" presStyleIdx="5" presStyleCnt="7" custScaleX="109865" custScaleY="10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E842-F772-4F38-9496-97215A9EB0DF}" type="pres">
      <dgm:prSet presAssocID="{A5142C65-25EF-47CC-8E4B-9ED4D4CAE28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56AB929E-2EAD-4184-BCCD-66E10BEAF3DD}" type="pres">
      <dgm:prSet presAssocID="{A5142C65-25EF-47CC-8E4B-9ED4D4CAE28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18CC8BC3-0A90-4601-87E7-B7744C333444}" type="pres">
      <dgm:prSet presAssocID="{16E733E1-9BAE-4708-8876-092145527086}" presName="node" presStyleLbl="node1" presStyleIdx="6" presStyleCnt="7" custScaleX="111356" custScaleY="109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7F172-B9A5-4172-8482-CF03953B4C56}" type="presOf" srcId="{A5142C65-25EF-47CC-8E4B-9ED4D4CAE284}" destId="{56AB929E-2EAD-4184-BCCD-66E10BEAF3DD}" srcOrd="1" destOrd="0" presId="urn:microsoft.com/office/officeart/2005/8/layout/radial5"/>
    <dgm:cxn modelId="{9DB5D1FC-8451-4214-BCC0-11DDEB070944}" type="presOf" srcId="{45890440-B3F2-4296-A993-BB9E21EF25F6}" destId="{328169DE-32F3-419C-9A64-0C72862FC4DA}" srcOrd="0" destOrd="0" presId="urn:microsoft.com/office/officeart/2005/8/layout/radial5"/>
    <dgm:cxn modelId="{22B9BD8C-41A4-4F68-A248-1815EBB5B923}" type="presOf" srcId="{4E361370-DB54-47EC-9917-3AA8A75C3D63}" destId="{1C6F146C-6F92-4BDA-9FD2-5E322E40FBB3}" srcOrd="0" destOrd="0" presId="urn:microsoft.com/office/officeart/2005/8/layout/radial5"/>
    <dgm:cxn modelId="{C33FE5AB-DC6D-461C-8529-1A3BB52F5796}" type="presOf" srcId="{4236A9F2-606A-477A-BE31-0A4B705C14F8}" destId="{10A876EC-F527-448F-A3E1-F135F0AF019C}" srcOrd="0" destOrd="0" presId="urn:microsoft.com/office/officeart/2005/8/layout/radial5"/>
    <dgm:cxn modelId="{40A48D6B-9D92-47FB-9C0B-11D21C2686AC}" type="presOf" srcId="{4E361370-DB54-47EC-9917-3AA8A75C3D63}" destId="{49377CA8-BD05-49C3-9389-402D6E9ACBE0}" srcOrd="1" destOrd="0" presId="urn:microsoft.com/office/officeart/2005/8/layout/radial5"/>
    <dgm:cxn modelId="{6F2B06D7-A916-49B4-9110-B1238DB04AF7}" type="presOf" srcId="{D47B3A18-17D8-436C-8EAC-6C31DB6AE240}" destId="{FD7DE2D2-3A34-4232-A0F9-3EAA82B4CEF5}" srcOrd="0" destOrd="0" presId="urn:microsoft.com/office/officeart/2005/8/layout/radial5"/>
    <dgm:cxn modelId="{62862C81-4844-4EDB-AB69-74D39FD2FC60}" type="presOf" srcId="{52FA5355-33D4-4097-B3E4-4EEC6F4034B8}" destId="{947D1376-118E-45B9-B0A1-559D62F2DA7A}" srcOrd="0" destOrd="0" presId="urn:microsoft.com/office/officeart/2005/8/layout/radial5"/>
    <dgm:cxn modelId="{65804C9F-46F8-47A2-8864-F245251C59E0}" srcId="{DEC689B2-00E1-4436-9C9A-F7E14F97E20C}" destId="{C52E84F9-A738-41F7-9A13-F48A02FD061F}" srcOrd="0" destOrd="0" parTransId="{52FA5355-33D4-4097-B3E4-4EEC6F4034B8}" sibTransId="{1EB41A1D-6417-4C63-A01F-FC4D77610409}"/>
    <dgm:cxn modelId="{0C798EA3-B720-49AC-890A-0CA0CA45E18D}" type="presOf" srcId="{45890440-B3F2-4296-A993-BB9E21EF25F6}" destId="{72A42831-8476-46A1-805D-B4D6503E0655}" srcOrd="1" destOrd="0" presId="urn:microsoft.com/office/officeart/2005/8/layout/radial5"/>
    <dgm:cxn modelId="{9298D218-8DD9-4D0B-B90A-A658AADA9C5A}" type="presOf" srcId="{C52E84F9-A738-41F7-9A13-F48A02FD061F}" destId="{3FB2D7E9-1F55-44F3-82F4-D36000233388}" srcOrd="0" destOrd="0" presId="urn:microsoft.com/office/officeart/2005/8/layout/radial5"/>
    <dgm:cxn modelId="{99699A70-F4CF-4AA6-8670-6F36EEF1E1D7}" srcId="{DEC689B2-00E1-4436-9C9A-F7E14F97E20C}" destId="{1CFFAA4B-3F4C-4882-9E5B-FE1A0D1836DF}" srcOrd="4" destOrd="0" parTransId="{4E361370-DB54-47EC-9917-3AA8A75C3D63}" sibTransId="{69A4C527-DECA-4A4F-86B9-3AD79FC4656B}"/>
    <dgm:cxn modelId="{CA85A918-DDF8-4AB6-9D8F-4D53BBABADE3}" type="presOf" srcId="{16E733E1-9BAE-4708-8876-092145527086}" destId="{18CC8BC3-0A90-4601-87E7-B7744C333444}" srcOrd="0" destOrd="0" presId="urn:microsoft.com/office/officeart/2005/8/layout/radial5"/>
    <dgm:cxn modelId="{96D4708E-F23D-4394-BC4C-C0316D94E361}" srcId="{DEC689B2-00E1-4436-9C9A-F7E14F97E20C}" destId="{CADE3B43-4EEA-441C-9353-D707340A9864}" srcOrd="2" destOrd="0" parTransId="{63813189-3BD6-4435-B907-2624023F8709}" sibTransId="{6BF559F9-674E-49AB-A1DE-4AD763A27A1D}"/>
    <dgm:cxn modelId="{8F5BFF12-0DCB-4380-998E-5E049EDAC9DE}" type="presOf" srcId="{A23185F6-DC6D-4951-AACB-AD7EE5F80E5E}" destId="{DAAAF02F-12DE-4C27-ABE9-873B540D904B}" srcOrd="0" destOrd="0" presId="urn:microsoft.com/office/officeart/2005/8/layout/radial5"/>
    <dgm:cxn modelId="{31DD8A1F-78E0-4A5E-B8F1-84B7601C3375}" srcId="{DEC689B2-00E1-4436-9C9A-F7E14F97E20C}" destId="{F9ACDAD1-4A78-4078-B4DD-06422E4FD343}" srcOrd="1" destOrd="0" parTransId="{2E14909B-7627-4AA9-8000-334062202A12}" sibTransId="{435BE0E7-9008-47C4-86E3-BF42DD8DAC19}"/>
    <dgm:cxn modelId="{367CA319-4DDF-4C1F-A111-C43D45CB8BDE}" type="presOf" srcId="{F9ACDAD1-4A78-4078-B4DD-06422E4FD343}" destId="{14BA58B7-CF34-486F-B80D-63EAE061F422}" srcOrd="0" destOrd="0" presId="urn:microsoft.com/office/officeart/2005/8/layout/radial5"/>
    <dgm:cxn modelId="{3C2F0DB6-3A70-4234-B08D-332251C215B7}" type="presOf" srcId="{D47B3A18-17D8-436C-8EAC-6C31DB6AE240}" destId="{2903D5BD-780D-4747-8D85-94BDCA18DBC5}" srcOrd="1" destOrd="0" presId="urn:microsoft.com/office/officeart/2005/8/layout/radial5"/>
    <dgm:cxn modelId="{4687F12C-ADF6-4133-8716-C4DF5D27E5AF}" type="presOf" srcId="{2E14909B-7627-4AA9-8000-334062202A12}" destId="{FDE8AB61-9B15-4C8B-805E-830DEA38482A}" srcOrd="1" destOrd="0" presId="urn:microsoft.com/office/officeart/2005/8/layout/radial5"/>
    <dgm:cxn modelId="{72FE35F9-366D-4774-AEB2-2D6E518EB0C3}" srcId="{DEC689B2-00E1-4436-9C9A-F7E14F97E20C}" destId="{A23185F6-DC6D-4951-AACB-AD7EE5F80E5E}" srcOrd="5" destOrd="0" parTransId="{D47B3A18-17D8-436C-8EAC-6C31DB6AE240}" sibTransId="{6CF5A555-ADBB-42C5-85BD-E14DB5A66789}"/>
    <dgm:cxn modelId="{FAE18E7F-009E-4B55-B4E4-ECF2F88ED924}" srcId="{DEC689B2-00E1-4436-9C9A-F7E14F97E20C}" destId="{16E733E1-9BAE-4708-8876-092145527086}" srcOrd="6" destOrd="0" parTransId="{A5142C65-25EF-47CC-8E4B-9ED4D4CAE284}" sibTransId="{9EFA1E50-5A27-47DA-B104-6E11199B4BB1}"/>
    <dgm:cxn modelId="{29EDF959-6AF2-4205-80C7-B5301F490B23}" type="presOf" srcId="{68329069-4D0A-4E60-BEE3-899475150AE5}" destId="{5BEED90E-5133-4BD1-8703-ACD6F0ED62CB}" srcOrd="0" destOrd="0" presId="urn:microsoft.com/office/officeart/2005/8/layout/radial5"/>
    <dgm:cxn modelId="{19027C01-90A7-4DDD-866A-434C9EE85AAF}" type="presOf" srcId="{A5142C65-25EF-47CC-8E4B-9ED4D4CAE284}" destId="{8D09E842-F772-4F38-9496-97215A9EB0DF}" srcOrd="0" destOrd="0" presId="urn:microsoft.com/office/officeart/2005/8/layout/radial5"/>
    <dgm:cxn modelId="{B55A0BED-F548-44E9-8932-7580FC8247E1}" type="presOf" srcId="{1CFFAA4B-3F4C-4882-9E5B-FE1A0D1836DF}" destId="{900F75E3-7D88-4F00-8172-FD37A819C737}" srcOrd="0" destOrd="0" presId="urn:microsoft.com/office/officeart/2005/8/layout/radial5"/>
    <dgm:cxn modelId="{054175D6-7930-4516-9D9F-69FF280CF71A}" type="presOf" srcId="{52FA5355-33D4-4097-B3E4-4EEC6F4034B8}" destId="{6DC949D4-82AD-4590-9661-C0642C855D5D}" srcOrd="1" destOrd="0" presId="urn:microsoft.com/office/officeart/2005/8/layout/radial5"/>
    <dgm:cxn modelId="{FC31626B-4711-4BD2-B6A0-322BB6CA854A}" type="presOf" srcId="{CADE3B43-4EEA-441C-9353-D707340A9864}" destId="{884F0DBF-A214-4358-AC94-BFA285AA7446}" srcOrd="0" destOrd="0" presId="urn:microsoft.com/office/officeart/2005/8/layout/radial5"/>
    <dgm:cxn modelId="{79F0F32F-1284-4237-885A-AD16A8501AE8}" type="presOf" srcId="{63813189-3BD6-4435-B907-2624023F8709}" destId="{75A1969D-EE7B-4108-8CE6-D41CF164F800}" srcOrd="0" destOrd="0" presId="urn:microsoft.com/office/officeart/2005/8/layout/radial5"/>
    <dgm:cxn modelId="{4799C621-A6FD-4140-907F-64DD07B5D521}" type="presOf" srcId="{2E14909B-7627-4AA9-8000-334062202A12}" destId="{FB4EE80E-A262-4295-99DC-0AF376A9CFF5}" srcOrd="0" destOrd="0" presId="urn:microsoft.com/office/officeart/2005/8/layout/radial5"/>
    <dgm:cxn modelId="{991826CB-D3EC-4EC2-BB6F-B6DD5EADB3B3}" type="presOf" srcId="{63813189-3BD6-4435-B907-2624023F8709}" destId="{A2482A5B-2661-4FF8-977D-CE0B65DCF0EB}" srcOrd="1" destOrd="0" presId="urn:microsoft.com/office/officeart/2005/8/layout/radial5"/>
    <dgm:cxn modelId="{66165AE2-0734-4CFA-A5F2-037CED91D164}" srcId="{4236A9F2-606A-477A-BE31-0A4B705C14F8}" destId="{DEC689B2-00E1-4436-9C9A-F7E14F97E20C}" srcOrd="0" destOrd="0" parTransId="{E1442EBE-EA57-473D-BD74-BB6D282FC866}" sibTransId="{8E60445A-B3A9-44D3-9254-ACDDB64B8A67}"/>
    <dgm:cxn modelId="{8D6563B5-FF2A-49FD-8D0A-B3B659A9BE39}" srcId="{DEC689B2-00E1-4436-9C9A-F7E14F97E20C}" destId="{68329069-4D0A-4E60-BEE3-899475150AE5}" srcOrd="3" destOrd="0" parTransId="{45890440-B3F2-4296-A993-BB9E21EF25F6}" sibTransId="{9C66B982-6435-4589-BE53-BA77F8D389C0}"/>
    <dgm:cxn modelId="{82050219-5A62-46AB-9CB8-8A737B192FA2}" type="presOf" srcId="{DEC689B2-00E1-4436-9C9A-F7E14F97E20C}" destId="{0364BC92-138A-46BE-BB46-8DC1D95C6DFF}" srcOrd="0" destOrd="0" presId="urn:microsoft.com/office/officeart/2005/8/layout/radial5"/>
    <dgm:cxn modelId="{B661EE1F-5BC1-41D7-811E-8CA2C07EAEBF}" type="presParOf" srcId="{10A876EC-F527-448F-A3E1-F135F0AF019C}" destId="{0364BC92-138A-46BE-BB46-8DC1D95C6DFF}" srcOrd="0" destOrd="0" presId="urn:microsoft.com/office/officeart/2005/8/layout/radial5"/>
    <dgm:cxn modelId="{E40C7FAC-508B-4098-BDCA-3088CEC05D59}" type="presParOf" srcId="{10A876EC-F527-448F-A3E1-F135F0AF019C}" destId="{947D1376-118E-45B9-B0A1-559D62F2DA7A}" srcOrd="1" destOrd="0" presId="urn:microsoft.com/office/officeart/2005/8/layout/radial5"/>
    <dgm:cxn modelId="{928190F9-B70E-4C3B-BDF5-A000ED3A64F2}" type="presParOf" srcId="{947D1376-118E-45B9-B0A1-559D62F2DA7A}" destId="{6DC949D4-82AD-4590-9661-C0642C855D5D}" srcOrd="0" destOrd="0" presId="urn:microsoft.com/office/officeart/2005/8/layout/radial5"/>
    <dgm:cxn modelId="{1AF1561D-3E4C-43BF-B680-5FC894A234C2}" type="presParOf" srcId="{10A876EC-F527-448F-A3E1-F135F0AF019C}" destId="{3FB2D7E9-1F55-44F3-82F4-D36000233388}" srcOrd="2" destOrd="0" presId="urn:microsoft.com/office/officeart/2005/8/layout/radial5"/>
    <dgm:cxn modelId="{1C934DC6-1F00-4F1A-A564-1911EADFA391}" type="presParOf" srcId="{10A876EC-F527-448F-A3E1-F135F0AF019C}" destId="{FB4EE80E-A262-4295-99DC-0AF376A9CFF5}" srcOrd="3" destOrd="0" presId="urn:microsoft.com/office/officeart/2005/8/layout/radial5"/>
    <dgm:cxn modelId="{05E79CD2-6EFF-443F-848F-F3B626E9B54A}" type="presParOf" srcId="{FB4EE80E-A262-4295-99DC-0AF376A9CFF5}" destId="{FDE8AB61-9B15-4C8B-805E-830DEA38482A}" srcOrd="0" destOrd="0" presId="urn:microsoft.com/office/officeart/2005/8/layout/radial5"/>
    <dgm:cxn modelId="{F9DB26A2-6CB1-422D-B814-2493FDE05743}" type="presParOf" srcId="{10A876EC-F527-448F-A3E1-F135F0AF019C}" destId="{14BA58B7-CF34-486F-B80D-63EAE061F422}" srcOrd="4" destOrd="0" presId="urn:microsoft.com/office/officeart/2005/8/layout/radial5"/>
    <dgm:cxn modelId="{C63C9728-E635-4753-9365-9232B65578AD}" type="presParOf" srcId="{10A876EC-F527-448F-A3E1-F135F0AF019C}" destId="{75A1969D-EE7B-4108-8CE6-D41CF164F800}" srcOrd="5" destOrd="0" presId="urn:microsoft.com/office/officeart/2005/8/layout/radial5"/>
    <dgm:cxn modelId="{12E9AEC8-4302-4B87-A764-3D4DD0B4DB6A}" type="presParOf" srcId="{75A1969D-EE7B-4108-8CE6-D41CF164F800}" destId="{A2482A5B-2661-4FF8-977D-CE0B65DCF0EB}" srcOrd="0" destOrd="0" presId="urn:microsoft.com/office/officeart/2005/8/layout/radial5"/>
    <dgm:cxn modelId="{EB7283ED-C6C0-49E7-9D89-68C3645C969A}" type="presParOf" srcId="{10A876EC-F527-448F-A3E1-F135F0AF019C}" destId="{884F0DBF-A214-4358-AC94-BFA285AA7446}" srcOrd="6" destOrd="0" presId="urn:microsoft.com/office/officeart/2005/8/layout/radial5"/>
    <dgm:cxn modelId="{F1B0DFF6-B632-416E-A4E4-DE22F8648250}" type="presParOf" srcId="{10A876EC-F527-448F-A3E1-F135F0AF019C}" destId="{328169DE-32F3-419C-9A64-0C72862FC4DA}" srcOrd="7" destOrd="0" presId="urn:microsoft.com/office/officeart/2005/8/layout/radial5"/>
    <dgm:cxn modelId="{CB056F4D-1CD7-4C69-85BA-C9FDDB85D31B}" type="presParOf" srcId="{328169DE-32F3-419C-9A64-0C72862FC4DA}" destId="{72A42831-8476-46A1-805D-B4D6503E0655}" srcOrd="0" destOrd="0" presId="urn:microsoft.com/office/officeart/2005/8/layout/radial5"/>
    <dgm:cxn modelId="{22CE91ED-0F7A-4720-B219-8E8F1AE73930}" type="presParOf" srcId="{10A876EC-F527-448F-A3E1-F135F0AF019C}" destId="{5BEED90E-5133-4BD1-8703-ACD6F0ED62CB}" srcOrd="8" destOrd="0" presId="urn:microsoft.com/office/officeart/2005/8/layout/radial5"/>
    <dgm:cxn modelId="{DBFB55B1-27DC-4C59-940B-DB0BD5A4A334}" type="presParOf" srcId="{10A876EC-F527-448F-A3E1-F135F0AF019C}" destId="{1C6F146C-6F92-4BDA-9FD2-5E322E40FBB3}" srcOrd="9" destOrd="0" presId="urn:microsoft.com/office/officeart/2005/8/layout/radial5"/>
    <dgm:cxn modelId="{00CB0B7E-8669-4820-BE77-A5A1E870AFA4}" type="presParOf" srcId="{1C6F146C-6F92-4BDA-9FD2-5E322E40FBB3}" destId="{49377CA8-BD05-49C3-9389-402D6E9ACBE0}" srcOrd="0" destOrd="0" presId="urn:microsoft.com/office/officeart/2005/8/layout/radial5"/>
    <dgm:cxn modelId="{70CA00FF-05A8-4761-87CA-FF059875314F}" type="presParOf" srcId="{10A876EC-F527-448F-A3E1-F135F0AF019C}" destId="{900F75E3-7D88-4F00-8172-FD37A819C737}" srcOrd="10" destOrd="0" presId="urn:microsoft.com/office/officeart/2005/8/layout/radial5"/>
    <dgm:cxn modelId="{06732A4A-F0E8-4530-8E77-D5B6218B9F0A}" type="presParOf" srcId="{10A876EC-F527-448F-A3E1-F135F0AF019C}" destId="{FD7DE2D2-3A34-4232-A0F9-3EAA82B4CEF5}" srcOrd="11" destOrd="0" presId="urn:microsoft.com/office/officeart/2005/8/layout/radial5"/>
    <dgm:cxn modelId="{EE4776FB-05F1-4224-9818-315B0096E69B}" type="presParOf" srcId="{FD7DE2D2-3A34-4232-A0F9-3EAA82B4CEF5}" destId="{2903D5BD-780D-4747-8D85-94BDCA18DBC5}" srcOrd="0" destOrd="0" presId="urn:microsoft.com/office/officeart/2005/8/layout/radial5"/>
    <dgm:cxn modelId="{7E2859C8-04C3-4C8A-9080-8BC2281AB8DF}" type="presParOf" srcId="{10A876EC-F527-448F-A3E1-F135F0AF019C}" destId="{DAAAF02F-12DE-4C27-ABE9-873B540D904B}" srcOrd="12" destOrd="0" presId="urn:microsoft.com/office/officeart/2005/8/layout/radial5"/>
    <dgm:cxn modelId="{EDC64B6F-C541-4795-A4CB-8D9B59B37B56}" type="presParOf" srcId="{10A876EC-F527-448F-A3E1-F135F0AF019C}" destId="{8D09E842-F772-4F38-9496-97215A9EB0DF}" srcOrd="13" destOrd="0" presId="urn:microsoft.com/office/officeart/2005/8/layout/radial5"/>
    <dgm:cxn modelId="{372C2CCF-2525-4ECB-B66D-AD8974F857A7}" type="presParOf" srcId="{8D09E842-F772-4F38-9496-97215A9EB0DF}" destId="{56AB929E-2EAD-4184-BCCD-66E10BEAF3DD}" srcOrd="0" destOrd="0" presId="urn:microsoft.com/office/officeart/2005/8/layout/radial5"/>
    <dgm:cxn modelId="{2D4E13DC-A7B9-4703-892B-BEA14387B739}" type="presParOf" srcId="{10A876EC-F527-448F-A3E1-F135F0AF019C}" destId="{18CC8BC3-0A90-4601-87E7-B7744C33344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4752-BA5B-402F-A273-BECA3BAC0E3E}">
      <dsp:nvSpPr>
        <dsp:cNvPr id="0" name=""/>
        <dsp:cNvSpPr/>
      </dsp:nvSpPr>
      <dsp:spPr>
        <a:xfrm rot="1683107">
          <a:off x="3291752" y="4236708"/>
          <a:ext cx="1715451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1715451" y="26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14A42-89AC-4A90-A3E0-8F832CC96E5D}">
      <dsp:nvSpPr>
        <dsp:cNvPr id="0" name=""/>
        <dsp:cNvSpPr/>
      </dsp:nvSpPr>
      <dsp:spPr>
        <a:xfrm rot="60091">
          <a:off x="3392212" y="3300388"/>
          <a:ext cx="3975169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3975169" y="26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E041B-043F-4287-ABA8-950E6E9BD5E3}">
      <dsp:nvSpPr>
        <dsp:cNvPr id="0" name=""/>
        <dsp:cNvSpPr/>
      </dsp:nvSpPr>
      <dsp:spPr>
        <a:xfrm rot="20068443">
          <a:off x="3253684" y="2107490"/>
          <a:ext cx="2844614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2844614" y="26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F2550-2E41-41D3-AB17-B7F2225E8FCC}">
      <dsp:nvSpPr>
        <dsp:cNvPr id="0" name=""/>
        <dsp:cNvSpPr/>
      </dsp:nvSpPr>
      <dsp:spPr>
        <a:xfrm>
          <a:off x="246475" y="1555614"/>
          <a:ext cx="3147142" cy="3147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5DED1-5E64-4F5E-B6FD-404890E21902}">
      <dsp:nvSpPr>
        <dsp:cNvPr id="0" name=""/>
        <dsp:cNvSpPr/>
      </dsp:nvSpPr>
      <dsp:spPr>
        <a:xfrm>
          <a:off x="5837650" y="-241793"/>
          <a:ext cx="2473597" cy="2460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Сеть государственных отдельных специальных образовательных организаций </a:t>
          </a:r>
          <a:br>
            <a:rPr lang="ru-RU" sz="1800" kern="1200" dirty="0" smtClean="0">
              <a:latin typeface="Liberation Serif" panose="02020603050405020304" pitchFamily="18" charset="0"/>
            </a:rPr>
          </a:br>
          <a:r>
            <a:rPr lang="ru-RU" sz="1800" kern="1200" dirty="0" smtClean="0">
              <a:latin typeface="Liberation Serif" panose="02020603050405020304" pitchFamily="18" charset="0"/>
            </a:rPr>
            <a:t>(60 организаций)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6199900" y="118557"/>
        <a:ext cx="1749097" cy="1739924"/>
      </dsp:txXfrm>
    </dsp:sp>
    <dsp:sp modelId="{98E28E56-90D9-4BE9-B44A-2E85DFE530EE}">
      <dsp:nvSpPr>
        <dsp:cNvPr id="0" name=""/>
        <dsp:cNvSpPr/>
      </dsp:nvSpPr>
      <dsp:spPr>
        <a:xfrm>
          <a:off x="7366812" y="2069382"/>
          <a:ext cx="2890209" cy="2634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anose="02020603050405020304" pitchFamily="18" charset="0"/>
            </a:rPr>
            <a:t>В большинстве муниципалитетов в общеобразовательных организациях функционируют отдельные специальные классы</a:t>
          </a:r>
          <a:endParaRPr lang="ru-RU" sz="1600" kern="1200" dirty="0">
            <a:latin typeface="Liberation Serif" panose="02020603050405020304" pitchFamily="18" charset="0"/>
          </a:endParaRPr>
        </a:p>
      </dsp:txBody>
      <dsp:txXfrm>
        <a:off x="7790073" y="2455231"/>
        <a:ext cx="2043687" cy="1863045"/>
      </dsp:txXfrm>
    </dsp:sp>
    <dsp:sp modelId="{2ED445D2-0F10-4993-BA2A-C25C81064193}">
      <dsp:nvSpPr>
        <dsp:cNvPr id="0" name=""/>
        <dsp:cNvSpPr/>
      </dsp:nvSpPr>
      <dsp:spPr>
        <a:xfrm>
          <a:off x="4737683" y="4043972"/>
          <a:ext cx="2603756" cy="2452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Liberation Serif" panose="02020603050405020304" pitchFamily="18" charset="0"/>
            </a:rPr>
            <a:t>Инклюзивное образование </a:t>
          </a:r>
          <a:endParaRPr lang="ru-RU" sz="2000" kern="1200" dirty="0">
            <a:latin typeface="Liberation Serif" panose="02020603050405020304" pitchFamily="18" charset="0"/>
          </a:endParaRPr>
        </a:p>
      </dsp:txBody>
      <dsp:txXfrm>
        <a:off x="5118994" y="4403138"/>
        <a:ext cx="1841134" cy="1734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19736-2DE6-4DAB-BCD2-2AC213AA3983}">
      <dsp:nvSpPr>
        <dsp:cNvPr id="0" name=""/>
        <dsp:cNvSpPr/>
      </dsp:nvSpPr>
      <dsp:spPr>
        <a:xfrm>
          <a:off x="3946769" y="1636796"/>
          <a:ext cx="1979141" cy="68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487"/>
              </a:lnTo>
              <a:lnTo>
                <a:pt x="1979141" y="343487"/>
              </a:lnTo>
              <a:lnTo>
                <a:pt x="1979141" y="686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6A8DA-E7D9-4F6E-820B-6662535F7E32}">
      <dsp:nvSpPr>
        <dsp:cNvPr id="0" name=""/>
        <dsp:cNvSpPr/>
      </dsp:nvSpPr>
      <dsp:spPr>
        <a:xfrm>
          <a:off x="1967627" y="1636796"/>
          <a:ext cx="1979141" cy="686974"/>
        </a:xfrm>
        <a:custGeom>
          <a:avLst/>
          <a:gdLst/>
          <a:ahLst/>
          <a:cxnLst/>
          <a:rect l="0" t="0" r="0" b="0"/>
          <a:pathLst>
            <a:path>
              <a:moveTo>
                <a:pt x="1979141" y="0"/>
              </a:moveTo>
              <a:lnTo>
                <a:pt x="1979141" y="343487"/>
              </a:lnTo>
              <a:lnTo>
                <a:pt x="0" y="343487"/>
              </a:lnTo>
              <a:lnTo>
                <a:pt x="0" y="686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71242-F96A-4978-881A-BFA92726DC9A}">
      <dsp:nvSpPr>
        <dsp:cNvPr id="0" name=""/>
        <dsp:cNvSpPr/>
      </dsp:nvSpPr>
      <dsp:spPr>
        <a:xfrm>
          <a:off x="2311114" y="1141"/>
          <a:ext cx="3271308" cy="1635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</a:rPr>
            <a:t>Система психолого-медико-педагогических комиссий (ПМПК)</a:t>
          </a:r>
          <a:endParaRPr lang="ru-RU" sz="2800" kern="1200" dirty="0">
            <a:latin typeface="Liberation Serif" panose="02020603050405020304" pitchFamily="18" charset="0"/>
          </a:endParaRPr>
        </a:p>
      </dsp:txBody>
      <dsp:txXfrm>
        <a:off x="2311114" y="1141"/>
        <a:ext cx="3271308" cy="1635654"/>
      </dsp:txXfrm>
    </dsp:sp>
    <dsp:sp modelId="{8ECC2B8B-D18E-4250-BAAE-A245B08029D4}">
      <dsp:nvSpPr>
        <dsp:cNvPr id="0" name=""/>
        <dsp:cNvSpPr/>
      </dsp:nvSpPr>
      <dsp:spPr>
        <a:xfrm>
          <a:off x="331972" y="2323770"/>
          <a:ext cx="3271308" cy="1635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</a:rPr>
            <a:t>Центральная ПМПК</a:t>
          </a:r>
          <a:endParaRPr lang="ru-RU" sz="2800" kern="1200" dirty="0">
            <a:latin typeface="Liberation Serif" panose="02020603050405020304" pitchFamily="18" charset="0"/>
          </a:endParaRPr>
        </a:p>
      </dsp:txBody>
      <dsp:txXfrm>
        <a:off x="331972" y="2323770"/>
        <a:ext cx="3271308" cy="1635654"/>
      </dsp:txXfrm>
    </dsp:sp>
    <dsp:sp modelId="{9928840E-A341-4BFB-ABBC-2C58842F4211}">
      <dsp:nvSpPr>
        <dsp:cNvPr id="0" name=""/>
        <dsp:cNvSpPr/>
      </dsp:nvSpPr>
      <dsp:spPr>
        <a:xfrm>
          <a:off x="4290256" y="2323770"/>
          <a:ext cx="3271308" cy="1635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Liberation Serif" panose="02020603050405020304" pitchFamily="18" charset="0"/>
            </a:rPr>
            <a:t>38 Территориальных ПМПК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Liberation Serif" panose="02020603050405020304" pitchFamily="18" charset="0"/>
          </a:endParaRPr>
        </a:p>
      </dsp:txBody>
      <dsp:txXfrm>
        <a:off x="4290256" y="2323770"/>
        <a:ext cx="3271308" cy="1635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4BC92-138A-46BE-BB46-8DC1D95C6DFF}">
      <dsp:nvSpPr>
        <dsp:cNvPr id="0" name=""/>
        <dsp:cNvSpPr/>
      </dsp:nvSpPr>
      <dsp:spPr>
        <a:xfrm>
          <a:off x="3813006" y="2375175"/>
          <a:ext cx="1854201" cy="1668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50" kern="1200" dirty="0" smtClean="0">
              <a:latin typeface="Liberation Serif" panose="02020603050405020304" pitchFamily="18" charset="0"/>
            </a:rPr>
            <a:t>Деятельность региональных ресурсных центров</a:t>
          </a:r>
        </a:p>
      </dsp:txBody>
      <dsp:txXfrm>
        <a:off x="4084547" y="2619567"/>
        <a:ext cx="1311119" cy="1180032"/>
      </dsp:txXfrm>
    </dsp:sp>
    <dsp:sp modelId="{947D1376-118E-45B9-B0A1-559D62F2DA7A}">
      <dsp:nvSpPr>
        <dsp:cNvPr id="0" name=""/>
        <dsp:cNvSpPr/>
      </dsp:nvSpPr>
      <dsp:spPr>
        <a:xfrm rot="16200000">
          <a:off x="4552499" y="1731356"/>
          <a:ext cx="375216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>
        <a:off x="4608782" y="1907823"/>
        <a:ext cx="262651" cy="360554"/>
      </dsp:txXfrm>
    </dsp:sp>
    <dsp:sp modelId="{3FB2D7E9-1F55-44F3-82F4-D36000233388}">
      <dsp:nvSpPr>
        <dsp:cNvPr id="0" name=""/>
        <dsp:cNvSpPr/>
      </dsp:nvSpPr>
      <dsp:spPr>
        <a:xfrm>
          <a:off x="3837334" y="-19152"/>
          <a:ext cx="1805546" cy="1686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anose="02020603050405020304" pitchFamily="18" charset="0"/>
            </a:rPr>
            <a:t>Программно-методическое обеспечение деятельности педагогов и специалистов  по работе с детьми с особыми образовательными потребностями</a:t>
          </a:r>
          <a:endParaRPr lang="ru-RU" sz="1100" kern="1200" dirty="0">
            <a:latin typeface="Liberation Serif" panose="02020603050405020304" pitchFamily="18" charset="0"/>
          </a:endParaRPr>
        </a:p>
      </dsp:txBody>
      <dsp:txXfrm>
        <a:off x="4101750" y="227811"/>
        <a:ext cx="1276714" cy="1192446"/>
      </dsp:txXfrm>
    </dsp:sp>
    <dsp:sp modelId="{FB4EE80E-A262-4295-99DC-0AF376A9CFF5}">
      <dsp:nvSpPr>
        <dsp:cNvPr id="0" name=""/>
        <dsp:cNvSpPr/>
      </dsp:nvSpPr>
      <dsp:spPr>
        <a:xfrm rot="19285714">
          <a:off x="5514242" y="2143272"/>
          <a:ext cx="372422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>
        <a:off x="5526430" y="2298286"/>
        <a:ext cx="260695" cy="360554"/>
      </dsp:txXfrm>
    </dsp:sp>
    <dsp:sp modelId="{14BA58B7-CF34-486F-B80D-63EAE061F422}">
      <dsp:nvSpPr>
        <dsp:cNvPr id="0" name=""/>
        <dsp:cNvSpPr/>
      </dsp:nvSpPr>
      <dsp:spPr>
        <a:xfrm>
          <a:off x="5809866" y="926879"/>
          <a:ext cx="1590677" cy="159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Liberation Serif" panose="02020603050405020304" pitchFamily="18" charset="0"/>
            </a:rPr>
            <a:t>Методические рекомендации, памятки</a:t>
          </a:r>
          <a:endParaRPr lang="ru-RU" sz="1350" kern="1200" dirty="0">
            <a:latin typeface="Liberation Serif" panose="02020603050405020304" pitchFamily="18" charset="0"/>
          </a:endParaRPr>
        </a:p>
      </dsp:txBody>
      <dsp:txXfrm>
        <a:off x="6042815" y="1159828"/>
        <a:ext cx="1124779" cy="1124779"/>
      </dsp:txXfrm>
    </dsp:sp>
    <dsp:sp modelId="{75A1969D-EE7B-4108-8CE6-D41CF164F800}">
      <dsp:nvSpPr>
        <dsp:cNvPr id="0" name=""/>
        <dsp:cNvSpPr/>
      </dsp:nvSpPr>
      <dsp:spPr>
        <a:xfrm rot="771429">
          <a:off x="5777691" y="3186375"/>
          <a:ext cx="354276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>
        <a:off x="5779023" y="3294734"/>
        <a:ext cx="247993" cy="360554"/>
      </dsp:txXfrm>
    </dsp:sp>
    <dsp:sp modelId="{884F0DBF-A214-4358-AC94-BFA285AA7446}">
      <dsp:nvSpPr>
        <dsp:cNvPr id="0" name=""/>
        <dsp:cNvSpPr/>
      </dsp:nvSpPr>
      <dsp:spPr>
        <a:xfrm>
          <a:off x="6270507" y="2945080"/>
          <a:ext cx="1590677" cy="159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Liberation Serif" panose="02020603050405020304" pitchFamily="18" charset="0"/>
            </a:rPr>
            <a:t>Электронная библиотека методических разработок,  видео-уроков и мастер-классов</a:t>
          </a:r>
          <a:endParaRPr lang="ru-RU" sz="1350" kern="1200" dirty="0">
            <a:latin typeface="Liberation Serif" panose="02020603050405020304" pitchFamily="18" charset="0"/>
          </a:endParaRPr>
        </a:p>
      </dsp:txBody>
      <dsp:txXfrm>
        <a:off x="6503456" y="3178029"/>
        <a:ext cx="1124779" cy="1124779"/>
      </dsp:txXfrm>
    </dsp:sp>
    <dsp:sp modelId="{328169DE-32F3-419C-9A64-0C72862FC4DA}">
      <dsp:nvSpPr>
        <dsp:cNvPr id="0" name=""/>
        <dsp:cNvSpPr/>
      </dsp:nvSpPr>
      <dsp:spPr>
        <a:xfrm rot="3857143">
          <a:off x="5068391" y="3998275"/>
          <a:ext cx="392449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>
        <a:off x="5101717" y="4065421"/>
        <a:ext cx="274714" cy="360554"/>
      </dsp:txXfrm>
    </dsp:sp>
    <dsp:sp modelId="{5BEED90E-5133-4BD1-8703-ACD6F0ED62CB}">
      <dsp:nvSpPr>
        <dsp:cNvPr id="0" name=""/>
        <dsp:cNvSpPr/>
      </dsp:nvSpPr>
      <dsp:spPr>
        <a:xfrm>
          <a:off x="4979820" y="4563551"/>
          <a:ext cx="1590677" cy="159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latin typeface="Liberation Serif" panose="02020603050405020304" pitchFamily="18" charset="0"/>
            </a:rPr>
            <a:t>Сетевое взаимодействие с организациями разных ведомств, осуществляющими комплексную помощь детям-инвалидам</a:t>
          </a:r>
          <a:endParaRPr lang="ru-RU" sz="1150" kern="1200" dirty="0">
            <a:latin typeface="Liberation Serif" panose="02020603050405020304" pitchFamily="18" charset="0"/>
          </a:endParaRPr>
        </a:p>
      </dsp:txBody>
      <dsp:txXfrm>
        <a:off x="5212769" y="4796500"/>
        <a:ext cx="1124779" cy="1124779"/>
      </dsp:txXfrm>
    </dsp:sp>
    <dsp:sp modelId="{1C6F146C-6F92-4BDA-9FD2-5E322E40FBB3}">
      <dsp:nvSpPr>
        <dsp:cNvPr id="0" name=""/>
        <dsp:cNvSpPr/>
      </dsp:nvSpPr>
      <dsp:spPr>
        <a:xfrm rot="6942857">
          <a:off x="4019374" y="3998275"/>
          <a:ext cx="392449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 rot="10800000">
        <a:off x="4103783" y="4065421"/>
        <a:ext cx="274714" cy="360554"/>
      </dsp:txXfrm>
    </dsp:sp>
    <dsp:sp modelId="{900F75E3-7D88-4F00-8172-FD37A819C737}">
      <dsp:nvSpPr>
        <dsp:cNvPr id="0" name=""/>
        <dsp:cNvSpPr/>
      </dsp:nvSpPr>
      <dsp:spPr>
        <a:xfrm>
          <a:off x="2909717" y="4563551"/>
          <a:ext cx="1590677" cy="159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anose="02020603050405020304" pitchFamily="18" charset="0"/>
            </a:rPr>
            <a:t>Обучение педагогических работников, специалистов в сфере образования и социального обслуживания</a:t>
          </a:r>
          <a:endParaRPr lang="ru-RU" sz="1200" kern="1200" dirty="0">
            <a:latin typeface="Liberation Serif" panose="02020603050405020304" pitchFamily="18" charset="0"/>
          </a:endParaRPr>
        </a:p>
      </dsp:txBody>
      <dsp:txXfrm>
        <a:off x="3142666" y="4796500"/>
        <a:ext cx="1124779" cy="1124779"/>
      </dsp:txXfrm>
    </dsp:sp>
    <dsp:sp modelId="{FD7DE2D2-3A34-4232-A0F9-3EAA82B4CEF5}">
      <dsp:nvSpPr>
        <dsp:cNvPr id="0" name=""/>
        <dsp:cNvSpPr/>
      </dsp:nvSpPr>
      <dsp:spPr>
        <a:xfrm rot="10028571">
          <a:off x="3405176" y="3178048"/>
          <a:ext cx="313383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 rot="10800000">
        <a:off x="3498012" y="3287772"/>
        <a:ext cx="219368" cy="360554"/>
      </dsp:txXfrm>
    </dsp:sp>
    <dsp:sp modelId="{DAAAF02F-12DE-4C27-ABE9-873B540D904B}">
      <dsp:nvSpPr>
        <dsp:cNvPr id="0" name=""/>
        <dsp:cNvSpPr/>
      </dsp:nvSpPr>
      <dsp:spPr>
        <a:xfrm>
          <a:off x="1540569" y="2891871"/>
          <a:ext cx="1747598" cy="169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>
              <a:latin typeface="Liberation Serif" panose="02020603050405020304" pitchFamily="18" charset="0"/>
            </a:rPr>
            <a:t>Индивидуально ориентированная консультативная помощь семьям, воспитывающим особого ребенка</a:t>
          </a:r>
          <a:endParaRPr lang="ru-RU" sz="1250" kern="1200" dirty="0">
            <a:latin typeface="Liberation Serif" panose="02020603050405020304" pitchFamily="18" charset="0"/>
          </a:endParaRPr>
        </a:p>
      </dsp:txBody>
      <dsp:txXfrm>
        <a:off x="1796499" y="3140405"/>
        <a:ext cx="1235738" cy="1200026"/>
      </dsp:txXfrm>
    </dsp:sp>
    <dsp:sp modelId="{8D09E842-F772-4F38-9496-97215A9EB0DF}">
      <dsp:nvSpPr>
        <dsp:cNvPr id="0" name=""/>
        <dsp:cNvSpPr/>
      </dsp:nvSpPr>
      <dsp:spPr>
        <a:xfrm rot="13114286">
          <a:off x="3648689" y="2169155"/>
          <a:ext cx="327057" cy="600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Liberation Serif" panose="02020603050405020304" pitchFamily="18" charset="0"/>
          </a:endParaRPr>
        </a:p>
      </dsp:txBody>
      <dsp:txXfrm rot="10800000">
        <a:off x="3736103" y="2319926"/>
        <a:ext cx="228940" cy="360554"/>
      </dsp:txXfrm>
    </dsp:sp>
    <dsp:sp modelId="{18CC8BC3-0A90-4601-87E7-B7744C333444}">
      <dsp:nvSpPr>
        <dsp:cNvPr id="0" name=""/>
        <dsp:cNvSpPr/>
      </dsp:nvSpPr>
      <dsp:spPr>
        <a:xfrm>
          <a:off x="1989352" y="848562"/>
          <a:ext cx="1771315" cy="1747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Liberation Serif" panose="02020603050405020304" pitchFamily="18" charset="0"/>
            </a:rPr>
            <a:t>Организация стажировок по подготовке волонтёров для сопровождения детей с тяжелыми и множественными нарушениями и семей, их воспитывающих</a:t>
          </a:r>
          <a:endParaRPr lang="ru-RU" sz="1050" kern="1200" dirty="0">
            <a:latin typeface="Liberation Serif" panose="02020603050405020304" pitchFamily="18" charset="0"/>
          </a:endParaRPr>
        </a:p>
      </dsp:txBody>
      <dsp:txXfrm>
        <a:off x="2248755" y="1104450"/>
        <a:ext cx="1252509" cy="123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7E9FAC7B-75D9-4638-80BE-F56B75C96A3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909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9B5168A-7054-4384-8289-F8A368A03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2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7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2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0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0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1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5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0A39-F034-4940-B605-7D2311A7082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7B85-17DB-4E5E-89EE-346A8AFF8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31everest.uralschool.ru/?section_id=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&#1072;&#1091;&#1090;&#1080;&#1079;&#1084;-&#1091;&#1088;&#1072;&#1083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rrc-ovz-nt/&#1075;&#1083;&#1072;&#1074;&#1085;&#1072;&#1103;-&#1089;&#1090;&#1088;&#1072;&#1085;&#1080;&#1094;&#1072;?pli=1" TargetMode="External"/><Relationship Id="rId5" Type="http://schemas.openxmlformats.org/officeDocument/2006/relationships/hyperlink" Target="http://mart-school.ru/leftmenu/regionalnyj-resursnyj-tsentr-po-razvitiyu-sistemy-soprovozhdeniya-slepogluhih-detej-na-territorii-sverdlovskoj-oblasti" TargetMode="External"/><Relationship Id="rId4" Type="http://schemas.openxmlformats.org/officeDocument/2006/relationships/hyperlink" Target="https://ekb3.uralschool.ru/?section_id=1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354" y="1497502"/>
            <a:ext cx="11535508" cy="23876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кадровом обеспечении реализации адаптированных основных общеобразовательных программ в муниципальных общеобразовательных организациях</a:t>
            </a:r>
            <a:endParaRPr lang="ru-RU" sz="3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990" y="4609916"/>
            <a:ext cx="7067148" cy="206846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Светлана Витальевна Блаженкова </a:t>
            </a:r>
          </a:p>
          <a:p>
            <a:pPr algn="l"/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отдела образования детей с особыми образовательными потребностями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169115" y="5952209"/>
            <a:ext cx="4468361" cy="58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35015" y="916354"/>
            <a:ext cx="10511693" cy="71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образования и молодежной политики Свердловской области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05508"/>
            <a:ext cx="1584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50830" y="270995"/>
            <a:ext cx="9706707" cy="944665"/>
          </a:xfrm>
        </p:spPr>
        <p:txBody>
          <a:bodyPr/>
          <a:lstStyle/>
          <a:p>
            <a:pPr lvl="0"/>
            <a:r>
              <a:rPr lang="ru-RU" sz="2419" dirty="0">
                <a:latin typeface="Liberation Serif" pitchFamily="18"/>
              </a:rPr>
              <a:t>Региональные ресурсные центры на территории Свердловской области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753" y="1391138"/>
            <a:ext cx="10971304" cy="4751754"/>
          </a:xfrm>
        </p:spPr>
        <p:txBody>
          <a:bodyPr>
            <a:normAutofit/>
          </a:bodyPr>
          <a:lstStyle/>
          <a:p>
            <a:pPr marL="414703" indent="435384" algn="just">
              <a:buSzPct val="100000"/>
              <a:buFont typeface="+mj-lt"/>
              <a:buAutoNum type="arabicPeriod"/>
            </a:pPr>
            <a:r>
              <a:rPr lang="ru-RU" sz="1400" dirty="0">
                <a:latin typeface="Liberation Serif" pitchFamily="18"/>
              </a:rPr>
              <a:t>Региональный ресурсный центр по развитию системы сопровождения детей с расстройствами аутистического спектра на территории Свердловской области. Создан на базе государственного бюджетного общеобразовательного учреждения Свердловской области, реализующего адаптированные основные общеобразовательные программы, «Центр психолого-медико-социального сопровождения «Речевой центр»: </a:t>
            </a:r>
            <a:r>
              <a:rPr lang="en-US" sz="1400" dirty="0">
                <a:latin typeface="Liberation Serif" pitchFamily="18"/>
                <a:hlinkClick r:id="rId2"/>
              </a:rPr>
              <a:t>https://</a:t>
            </a:r>
            <a:r>
              <a:rPr lang="ru-RU" sz="1400" dirty="0">
                <a:latin typeface="Liberation Serif" pitchFamily="18"/>
                <a:hlinkClick r:id="rId2"/>
              </a:rPr>
              <a:t>аутизм-</a:t>
            </a:r>
            <a:r>
              <a:rPr lang="ru-RU" sz="1400" dirty="0" err="1">
                <a:latin typeface="Liberation Serif" pitchFamily="18"/>
                <a:hlinkClick r:id="rId2"/>
              </a:rPr>
              <a:t>урал.рф</a:t>
            </a:r>
            <a:r>
              <a:rPr lang="ru-RU" sz="1400" dirty="0">
                <a:latin typeface="Liberation Serif" pitchFamily="18"/>
                <a:hlinkClick r:id="rId2"/>
              </a:rPr>
              <a:t>/</a:t>
            </a:r>
            <a:endParaRPr lang="ru-RU" sz="1400" dirty="0">
              <a:latin typeface="Liberation Serif" pitchFamily="18"/>
            </a:endParaRPr>
          </a:p>
          <a:p>
            <a:pPr marL="414703" indent="435384" algn="just">
              <a:buSzPct val="100000"/>
              <a:buFont typeface="+mj-lt"/>
              <a:buAutoNum type="arabicPeriod"/>
            </a:pPr>
            <a:r>
              <a:rPr lang="ru-RU" sz="1400" dirty="0">
                <a:latin typeface="Liberation Serif" pitchFamily="18"/>
              </a:rPr>
              <a:t>Региональный ресурсный центр по развитию системы сопровождения детей с нарушениями опорно-двигательного аппарата на территории Свердловской области. Создан на базе государственного бюджетного общеобразовательного учреждения Свердловской области «Екатеринбургская школа-интернат «Эверест», реализующая адаптированные основные общеобразовательные программы»: </a:t>
            </a:r>
            <a:r>
              <a:rPr lang="en-US" sz="1400" dirty="0">
                <a:latin typeface="Liberation Serif" pitchFamily="18"/>
                <a:hlinkClick r:id="rId3"/>
              </a:rPr>
              <a:t>https://31everest.uralschool.ru/?section_id=5</a:t>
            </a:r>
            <a:endParaRPr lang="ru-RU" sz="1400" dirty="0">
              <a:latin typeface="Liberation Serif" pitchFamily="18"/>
            </a:endParaRPr>
          </a:p>
          <a:p>
            <a:pPr marL="414703" indent="435384" algn="just">
              <a:buSzPct val="100000"/>
              <a:buFont typeface="+mj-lt"/>
              <a:buAutoNum type="arabicPeriod"/>
            </a:pPr>
            <a:r>
              <a:rPr lang="ru-RU" sz="1400" dirty="0">
                <a:latin typeface="Liberation Serif" pitchFamily="18"/>
              </a:rPr>
              <a:t>Региональный ресурсный центр по развитию системы сопровождения детей с интеллектуальными нарушениями, тяжелыми и множественными нарушениями развития на территории Свердловской области. Создан на базе государственного бюджетного общеобразовательного учреждения Свердловской области «Екатеринбургская школа № 3, реализующая адаптированные основные общеобразовательные программы»: </a:t>
            </a:r>
            <a:r>
              <a:rPr lang="ru-RU" sz="1400" dirty="0">
                <a:latin typeface="Liberation Serif" pitchFamily="18"/>
                <a:hlinkClick r:id="rId4"/>
              </a:rPr>
              <a:t>https://ekb3.uralschool.ru/?section_id=15</a:t>
            </a:r>
            <a:endParaRPr lang="ru-RU" sz="1400" dirty="0">
              <a:latin typeface="Liberation Serif" pitchFamily="18"/>
            </a:endParaRPr>
          </a:p>
          <a:p>
            <a:pPr marL="414703" indent="435384" algn="just">
              <a:buSzPct val="100000"/>
              <a:buFont typeface="+mj-lt"/>
              <a:buAutoNum type="arabicPeriod"/>
            </a:pPr>
            <a:r>
              <a:rPr lang="ru-RU" sz="1400" dirty="0">
                <a:latin typeface="Liberation Serif" pitchFamily="18"/>
              </a:rPr>
              <a:t>Региональный ресурсный центр по развитию системы сопровождения слепоглухих детей на территории Свердловской области. Создан на базе государственного бюджетного общеобразовательного учреждения Свердловской области «Верхнепышминская школа-интернат имени С.А. </a:t>
            </a:r>
            <a:r>
              <a:rPr lang="ru-RU" sz="1400" dirty="0" err="1">
                <a:latin typeface="Liberation Serif" pitchFamily="18"/>
              </a:rPr>
              <a:t>Мартиросяна</a:t>
            </a:r>
            <a:r>
              <a:rPr lang="ru-RU" sz="1400" dirty="0">
                <a:latin typeface="Liberation Serif" pitchFamily="18"/>
              </a:rPr>
              <a:t>», реализующая адаптированные основные общеобразовательные программы»: </a:t>
            </a:r>
            <a:r>
              <a:rPr lang="ru-RU" sz="1400" dirty="0">
                <a:latin typeface="Liberation Serif" pitchFamily="18"/>
                <a:hlinkClick r:id="rId5"/>
              </a:rPr>
              <a:t>http://</a:t>
            </a:r>
            <a:r>
              <a:rPr lang="ru-RU" sz="1400" dirty="0" smtClean="0">
                <a:latin typeface="Liberation Serif" pitchFamily="18"/>
                <a:hlinkClick r:id="rId5"/>
              </a:rPr>
              <a:t>mart-school.ru/leftmenu/regionalnyj-resursnyj-tsentr-po-razvitiyu-sistemy-soprovozhdeniya-slepogluhih-detej-na-territorii-sverdlovskoj-oblasti</a:t>
            </a:r>
            <a:endParaRPr lang="ru-RU" sz="1400" dirty="0">
              <a:latin typeface="Liberation Serif" pitchFamily="18"/>
            </a:endParaRPr>
          </a:p>
          <a:p>
            <a:pPr marL="414703" indent="435384" algn="just">
              <a:buSzPct val="100000"/>
              <a:buFont typeface="+mj-lt"/>
              <a:buAutoNum type="arabicPeriod"/>
            </a:pPr>
            <a:r>
              <a:rPr lang="ru-RU" sz="1400" dirty="0" smtClean="0">
                <a:latin typeface="Liberation Serif" pitchFamily="18"/>
              </a:rPr>
              <a:t>Региональный ресурсный центр </a:t>
            </a:r>
            <a:r>
              <a:rPr lang="ru-RU" sz="1400" dirty="0">
                <a:latin typeface="Liberation Serif" pitchFamily="18"/>
              </a:rPr>
              <a:t>по развитию системы сопровождения детей с ограниченными возможностями здоровья </a:t>
            </a:r>
            <a:r>
              <a:rPr lang="ru-RU" sz="1400" dirty="0" smtClean="0">
                <a:latin typeface="Liberation Serif" pitchFamily="18"/>
              </a:rPr>
              <a:t>и </a:t>
            </a:r>
            <a:r>
              <a:rPr lang="ru-RU" sz="1400" dirty="0">
                <a:latin typeface="Liberation Serif" pitchFamily="18"/>
              </a:rPr>
              <a:t>с инвалидностью на базе государственного бюджетного общеобразовательного учреждения Свердловской области «Нижнетагильская школа-интернат № 1, реализующая </a:t>
            </a:r>
            <a:r>
              <a:rPr lang="ru-RU" sz="1400" dirty="0" smtClean="0">
                <a:latin typeface="Liberation Serif" pitchFamily="18"/>
              </a:rPr>
              <a:t>адаптированные </a:t>
            </a:r>
            <a:r>
              <a:rPr lang="ru-RU" sz="1400" dirty="0">
                <a:latin typeface="Liberation Serif" pitchFamily="18"/>
              </a:rPr>
              <a:t>основные общеобразовательные программы</a:t>
            </a:r>
            <a:r>
              <a:rPr lang="ru-RU" sz="1400" dirty="0" smtClean="0">
                <a:latin typeface="Liberation Serif" pitchFamily="18"/>
              </a:rPr>
              <a:t>»: </a:t>
            </a:r>
            <a:r>
              <a:rPr lang="en-US" sz="1400" dirty="0">
                <a:latin typeface="Liberation Serif" pitchFamily="18"/>
                <a:hlinkClick r:id="rId6"/>
              </a:rPr>
              <a:t>https://</a:t>
            </a:r>
            <a:r>
              <a:rPr lang="en-US" sz="1400" dirty="0" smtClean="0">
                <a:latin typeface="Liberation Serif" pitchFamily="18"/>
                <a:hlinkClick r:id="rId6"/>
              </a:rPr>
              <a:t>sites.google.com/view/rrc-ovz-nt</a:t>
            </a:r>
            <a:r>
              <a:rPr lang="ru-RU" sz="1400" dirty="0" smtClean="0">
                <a:latin typeface="Liberation Serif" pitchFamily="18"/>
                <a:hlinkClick r:id="rId6"/>
              </a:rPr>
              <a:t>/главная-страница?</a:t>
            </a:r>
            <a:r>
              <a:rPr lang="en-US" sz="1400" dirty="0" err="1" smtClean="0">
                <a:latin typeface="Liberation Serif" pitchFamily="18"/>
                <a:hlinkClick r:id="rId6"/>
              </a:rPr>
              <a:t>pli</a:t>
            </a:r>
            <a:r>
              <a:rPr lang="en-US" sz="1400" dirty="0" smtClean="0">
                <a:latin typeface="Liberation Serif" pitchFamily="18"/>
                <a:hlinkClick r:id="rId6"/>
              </a:rPr>
              <a:t>=1</a:t>
            </a:r>
            <a:endParaRPr lang="en-US" sz="1400" dirty="0" smtClean="0">
              <a:latin typeface="Liberation Serif" pitchFamily="18"/>
            </a:endParaRPr>
          </a:p>
          <a:p>
            <a:pPr marL="414703" indent="435384" algn="just">
              <a:buSzPct val="100000"/>
              <a:buFont typeface="+mj-lt"/>
              <a:buAutoNum type="arabicPeriod"/>
            </a:pPr>
            <a:endParaRPr lang="ru-RU" sz="1693" dirty="0">
              <a:latin typeface="Liberation Serif" pitchFamily="18"/>
            </a:endParaRPr>
          </a:p>
          <a:p>
            <a:pPr lvl="0" algn="just">
              <a:buSzPct val="100000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lvl="0" algn="just"/>
            <a:endParaRPr lang="ru-RU" dirty="0">
              <a:latin typeface="Liberation Serif" pitchFamily="18"/>
            </a:endParaRPr>
          </a:p>
        </p:txBody>
      </p:sp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19954" y="35607"/>
            <a:ext cx="9706707" cy="659036"/>
          </a:xfrm>
        </p:spPr>
        <p:txBody>
          <a:bodyPr/>
          <a:lstStyle/>
          <a:p>
            <a:pPr lvl="0"/>
            <a:r>
              <a:rPr lang="ru-RU" sz="2419" dirty="0" smtClean="0">
                <a:latin typeface="Liberation Serif" pitchFamily="18"/>
              </a:rPr>
              <a:t>Региональные </a:t>
            </a:r>
            <a:r>
              <a:rPr lang="ru-RU" sz="2419" dirty="0">
                <a:latin typeface="Liberation Serif" pitchFamily="18"/>
              </a:rPr>
              <a:t>ресурсные центры на территории Свердловской области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44863"/>
              </p:ext>
            </p:extLst>
          </p:nvPr>
        </p:nvGraphicFramePr>
        <p:xfrm>
          <a:off x="54708" y="600662"/>
          <a:ext cx="9401755" cy="613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" y="0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2600" y="1295305"/>
            <a:ext cx="338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iberation Serif" panose="02020603050405020304" pitchFamily="18" charset="0"/>
              </a:rPr>
              <a:t>Работа региональных ресурсных центров ведется </a:t>
            </a:r>
            <a:r>
              <a:rPr lang="ru-RU" dirty="0" smtClean="0">
                <a:latin typeface="Liberation Serif" panose="02020603050405020304" pitchFamily="18" charset="0"/>
              </a:rPr>
              <a:t/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в </a:t>
            </a:r>
            <a:r>
              <a:rPr lang="ru-RU" dirty="0">
                <a:latin typeface="Liberation Serif" panose="02020603050405020304" pitchFamily="18" charset="0"/>
              </a:rPr>
              <a:t>тесном сотрудничестве с </a:t>
            </a:r>
            <a:r>
              <a:rPr lang="ru-RU" dirty="0" smtClean="0">
                <a:latin typeface="Liberation Serif" panose="02020603050405020304" pitchFamily="18" charset="0"/>
              </a:rPr>
              <a:t>социально-ориентированными </a:t>
            </a:r>
            <a:r>
              <a:rPr lang="ru-RU" dirty="0">
                <a:latin typeface="Liberation Serif" panose="02020603050405020304" pitchFamily="18" charset="0"/>
              </a:rPr>
              <a:t>некоммерческими организациями, общественными организациями инвалидов и родительской общественностью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10541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50830" y="270995"/>
            <a:ext cx="9706707" cy="944665"/>
          </a:xfrm>
        </p:spPr>
        <p:txBody>
          <a:bodyPr>
            <a:normAutofit/>
          </a:bodyPr>
          <a:lstStyle/>
          <a:p>
            <a:pPr lvl="0" algn="ctr"/>
            <a:r>
              <a:rPr lang="en-US" dirty="0">
                <a:latin typeface="Liberation Serif" pitchFamily="18"/>
              </a:rPr>
              <a:t>https://minobraz.egov66.ru/</a:t>
            </a:r>
            <a:endParaRPr lang="ru-RU" dirty="0">
              <a:latin typeface="Liberation Serif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753" y="1391138"/>
            <a:ext cx="10971304" cy="4751754"/>
          </a:xfrm>
        </p:spPr>
        <p:txBody>
          <a:bodyPr>
            <a:normAutofit/>
          </a:bodyPr>
          <a:lstStyle/>
          <a:p>
            <a:pPr marL="414703" indent="0" algn="just">
              <a:buSzPct val="100000"/>
              <a:buNone/>
            </a:pPr>
            <a:endParaRPr lang="ru-RU" sz="1693" dirty="0" smtClean="0">
              <a:latin typeface="Liberation Serif" pitchFamily="18"/>
            </a:endParaRPr>
          </a:p>
          <a:p>
            <a:pPr marL="414703" indent="0" algn="just">
              <a:buSzPct val="100000"/>
              <a:buNone/>
            </a:pPr>
            <a:endParaRPr lang="ru-RU" sz="1693" dirty="0">
              <a:latin typeface="Liberation Serif" pitchFamily="18"/>
            </a:endParaRPr>
          </a:p>
          <a:p>
            <a:pPr marL="414703" indent="0" algn="just">
              <a:buSzPct val="100000"/>
              <a:buNone/>
            </a:pPr>
            <a:endParaRPr lang="ru-RU" sz="1693" dirty="0">
              <a:latin typeface="Liberation Serif" pitchFamily="18"/>
            </a:endParaRPr>
          </a:p>
          <a:p>
            <a:pPr lvl="0" algn="just">
              <a:buSzPct val="100000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lvl="0" algn="just"/>
            <a:endParaRPr lang="ru-RU" dirty="0">
              <a:latin typeface="Liberation Serif" pitchFamily="18"/>
            </a:endParaRPr>
          </a:p>
        </p:txBody>
      </p:sp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1" y="1215660"/>
            <a:ext cx="9557467" cy="53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50830" y="270995"/>
            <a:ext cx="9706707" cy="944665"/>
          </a:xfrm>
        </p:spPr>
        <p:txBody>
          <a:bodyPr>
            <a:normAutofit/>
          </a:bodyPr>
          <a:lstStyle/>
          <a:p>
            <a:pPr lvl="0" algn="ctr"/>
            <a:r>
              <a:rPr lang="en-US" dirty="0">
                <a:latin typeface="Liberation Serif" pitchFamily="18"/>
              </a:rPr>
              <a:t>https://minobraz.egov66.ru/</a:t>
            </a:r>
            <a:endParaRPr lang="ru-RU" dirty="0">
              <a:latin typeface="Liberation Serif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753" y="1391138"/>
            <a:ext cx="10971304" cy="4751754"/>
          </a:xfrm>
        </p:spPr>
        <p:txBody>
          <a:bodyPr>
            <a:normAutofit/>
          </a:bodyPr>
          <a:lstStyle/>
          <a:p>
            <a:pPr marL="414703" indent="0" algn="just">
              <a:buSzPct val="100000"/>
              <a:buNone/>
            </a:pPr>
            <a:endParaRPr lang="ru-RU" sz="1693" dirty="0" smtClean="0">
              <a:latin typeface="Liberation Serif" pitchFamily="18"/>
            </a:endParaRPr>
          </a:p>
          <a:p>
            <a:pPr marL="414703" indent="0" algn="just">
              <a:buSzPct val="100000"/>
              <a:buNone/>
            </a:pPr>
            <a:endParaRPr lang="ru-RU" sz="1693" dirty="0">
              <a:latin typeface="Liberation Serif" pitchFamily="18"/>
            </a:endParaRPr>
          </a:p>
          <a:p>
            <a:pPr marL="414703" indent="0" algn="just">
              <a:buSzPct val="100000"/>
              <a:buNone/>
            </a:pPr>
            <a:endParaRPr lang="ru-RU" sz="1693" dirty="0">
              <a:latin typeface="Liberation Serif" pitchFamily="18"/>
            </a:endParaRPr>
          </a:p>
          <a:p>
            <a:pPr lvl="0" algn="just">
              <a:buSzPct val="100000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lvl="0" algn="just"/>
            <a:endParaRPr lang="ru-RU" dirty="0">
              <a:latin typeface="Liberation Serif" pitchFamily="18"/>
            </a:endParaRPr>
          </a:p>
        </p:txBody>
      </p:sp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8" y="1215660"/>
            <a:ext cx="9084072" cy="54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276" y="445477"/>
            <a:ext cx="9306169" cy="770183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26676" y="597877"/>
            <a:ext cx="9306169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907" y="4454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Статистические данные по Свердловской области</a:t>
            </a:r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876" y="1520460"/>
            <a:ext cx="4896255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6875" y="1460772"/>
            <a:ext cx="11085969" cy="4940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4,2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 человек; </a:t>
            </a:r>
          </a:p>
          <a:p>
            <a:pPr marL="0" indent="450000" algn="just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детское население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929 тысяч человек; детей-инвалидов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22 504 ребенка. </a:t>
            </a:r>
          </a:p>
          <a:p>
            <a:pPr marL="0" indent="450000" algn="just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 в общеобразовательных организациях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561 000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 из них количество обучающихся с ограниченными возможностями здоровья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36 465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 (6,5%), детей-инвалидов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12 076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 (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2%).  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Общее количество общеобразовательных организаций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1 047,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дошкольных учреждений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1 320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учреждений дополнительного образования 393, организаций среднего профессионального образования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111.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Общее количество обучающихся с ОВЗ в отдельных образовательных организациях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10 492 человека,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отдельных классах общеобразовательных организаций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17 987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 обучаются инклюзивно в общеобразовательных организациях –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18 261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детей.  </a:t>
            </a:r>
          </a:p>
          <a:p>
            <a:pPr marL="0" indent="450000" algn="just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системе общего образования работает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36 714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педагогических работника, из них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30 851 учитель. В 2022-2023 учебном году прошли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повышение квалификации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более 32 тысяч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 из них по вопросам образования детей с ОВЗ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7 661 педагогический работник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1056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руководящих работников. </a:t>
            </a:r>
          </a:p>
          <a:p>
            <a:pPr marL="0" indent="0"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276" y="445477"/>
            <a:ext cx="9306169" cy="770183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26676" y="597877"/>
            <a:ext cx="9306169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876" y="1520460"/>
            <a:ext cx="4896255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7196651"/>
              </p:ext>
            </p:extLst>
          </p:nvPr>
        </p:nvGraphicFramePr>
        <p:xfrm>
          <a:off x="838200" y="218832"/>
          <a:ext cx="10742245" cy="65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3346" y="2330085"/>
            <a:ext cx="2184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Вариативные условия получения образования детьми с особыми образовательными потребностями</a:t>
            </a: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50830" y="270995"/>
            <a:ext cx="9706707" cy="944665"/>
          </a:xfrm>
        </p:spPr>
        <p:txBody>
          <a:bodyPr>
            <a:normAutofit/>
          </a:bodyPr>
          <a:lstStyle/>
          <a:p>
            <a:pPr lvl="0"/>
            <a:r>
              <a:rPr lang="ru-RU" sz="242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Приказ </a:t>
            </a:r>
            <a:r>
              <a:rPr lang="ru-RU" sz="2420" dirty="0">
                <a:solidFill>
                  <a:prstClr val="black"/>
                </a:solidFill>
                <a:latin typeface="Liberation Serif" panose="02020603050405020304" pitchFamily="18" charset="0"/>
              </a:rPr>
              <a:t>Министерства просвещения Российской Федерации от 22 марта 2021 г. № </a:t>
            </a:r>
            <a:r>
              <a:rPr lang="ru-RU" sz="242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115</a:t>
            </a:r>
            <a:endParaRPr lang="ru-RU" sz="2420" dirty="0"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753" y="1391138"/>
            <a:ext cx="11347784" cy="475175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III</a:t>
            </a:r>
            <a:r>
              <a:rPr lang="ru-RU" sz="20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. Особенности организации образовательной деятельности для лиц с ограниченными возможностями </a:t>
            </a:r>
            <a:r>
              <a:rPr lang="ru-RU" sz="2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здоровья</a:t>
            </a:r>
            <a:endParaRPr lang="ru-RU" sz="2000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П. 29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Образование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обучающихся с ограниченными возможностями здоровья может быть организовано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как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совместно с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другими обучающимися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, так и в отдельных классах, группах или отдельных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организациях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Количество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обучающихся с ограниченными возможностями здоровья устанавливается из расчета не более 3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обучающихся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при получении образования совместно с другими обучающимися.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П. 36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Организации, осуществляющей образовательную деятельность по адаптированным общеобразовательным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программам, допускается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успешной адаптации обучающихся с расстройствами аутистического спектра на групповых занятиях кроме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учителя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присутствует воспитатель (</a:t>
            </a:r>
            <a:r>
              <a:rPr lang="ru-RU" sz="2000" dirty="0" err="1">
                <a:solidFill>
                  <a:prstClr val="black"/>
                </a:solidFill>
                <a:latin typeface="Liberation Serif" panose="02020603050405020304" pitchFamily="18" charset="0"/>
              </a:rPr>
              <a:t>тьютор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), организуются индивидуальные занятия с педагогом – психологом по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развитию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навыков коммуникации, поддержке эмоционального и социального развития таких детей из расчета 5 – 8 обучающихся 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Liberation Serif" panose="02020603050405020304" pitchFamily="18" charset="0"/>
              </a:rPr>
              <a:t>расстройством аутистического спектра на одну ставку должности педагога – психолога</a:t>
            </a:r>
            <a:r>
              <a:rPr lang="ru-RU" sz="2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0" indent="0" algn="just">
              <a:buSzPct val="100000"/>
              <a:buNone/>
            </a:pPr>
            <a:endParaRPr lang="ru-RU" sz="1814" dirty="0">
              <a:latin typeface="Liberation Serif" pitchFamily="18"/>
            </a:endParaRPr>
          </a:p>
        </p:txBody>
      </p:sp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4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250830" y="270995"/>
            <a:ext cx="9706707" cy="944665"/>
          </a:xfrm>
        </p:spPr>
        <p:txBody>
          <a:bodyPr>
            <a:normAutofit/>
          </a:bodyPr>
          <a:lstStyle/>
          <a:p>
            <a:pPr lvl="0"/>
            <a:r>
              <a:rPr lang="ru-RU" sz="242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Приказ </a:t>
            </a:r>
            <a:r>
              <a:rPr lang="ru-RU" sz="2420" dirty="0">
                <a:solidFill>
                  <a:prstClr val="black"/>
                </a:solidFill>
                <a:latin typeface="Liberation Serif" panose="02020603050405020304" pitchFamily="18" charset="0"/>
              </a:rPr>
              <a:t>Министерства просвещения Российской Федерации от 22 марта 2021 г. № </a:t>
            </a:r>
            <a:r>
              <a:rPr lang="ru-RU" sz="242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115</a:t>
            </a:r>
            <a:endParaRPr lang="ru-RU" sz="2420" dirty="0"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753" y="1391138"/>
            <a:ext cx="11347784" cy="47517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III</a:t>
            </a:r>
            <a:r>
              <a:rPr lang="ru-RU" sz="2400" b="1" dirty="0">
                <a:solidFill>
                  <a:prstClr val="black"/>
                </a:solidFill>
                <a:latin typeface="Liberation Serif" panose="02020603050405020304" pitchFamily="18" charset="0"/>
              </a:rPr>
              <a:t>. Особенности организации образовательной деятельности для лиц с ограниченными возможностями </a:t>
            </a:r>
            <a:r>
              <a:rPr lang="ru-RU" sz="24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здоровья</a:t>
            </a:r>
            <a:endParaRPr lang="ru-RU" sz="2400" b="1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SzPct val="10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П. 39 </a:t>
            </a:r>
            <a:r>
              <a:rPr lang="ru-RU" sz="24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Liberation Serif" panose="02020603050405020304" pitchFamily="18" charset="0"/>
              </a:rPr>
              <a:t>организации образовательной деятельности по адаптированной общеобразовательной программе создаются условия </a:t>
            </a:r>
            <a:r>
              <a:rPr lang="ru-RU" sz="24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2400" dirty="0" err="1">
                <a:solidFill>
                  <a:prstClr val="black"/>
                </a:solidFill>
                <a:latin typeface="Liberation Serif" panose="02020603050405020304" pitchFamily="18" charset="0"/>
              </a:rPr>
              <a:t>лечебно</a:t>
            </a:r>
            <a:r>
              <a:rPr lang="ru-RU" sz="2400" dirty="0">
                <a:solidFill>
                  <a:prstClr val="black"/>
                </a:solidFill>
                <a:latin typeface="Liberation Serif" panose="02020603050405020304" pitchFamily="18" charset="0"/>
              </a:rPr>
              <a:t> – восстановительной работы, организации образовательной деятельности и коррекционных занятий с учетом </a:t>
            </a:r>
            <a:r>
              <a:rPr lang="ru-RU" sz="24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особенностей обучающихся </a:t>
            </a:r>
            <a:r>
              <a:rPr lang="ru-RU" sz="2400" dirty="0">
                <a:solidFill>
                  <a:prstClr val="black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из </a:t>
            </a:r>
            <a:r>
              <a:rPr lang="ru-RU" sz="2400" dirty="0">
                <a:solidFill>
                  <a:prstClr val="black"/>
                </a:solidFill>
                <a:latin typeface="Liberation Serif" panose="02020603050405020304" pitchFamily="18" charset="0"/>
              </a:rPr>
              <a:t>расчета по одной штатной </a:t>
            </a:r>
            <a:r>
              <a:rPr lang="ru-RU" sz="24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единице:</a:t>
            </a:r>
          </a:p>
          <a:p>
            <a:pPr lvl="1" algn="just">
              <a:lnSpc>
                <a:spcPct val="100000"/>
              </a:lnSpc>
              <a:buSzPct val="100000"/>
            </a:pP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учителя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– дефектолога (сурдопедагога, тифлопедагога) на каждые 6 –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12;</a:t>
            </a:r>
            <a:endParaRPr lang="ru-RU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учителя – логопеда на каждые 6 –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12;</a:t>
            </a:r>
            <a:endParaRPr lang="ru-RU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педагога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– психолога на каждые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20;</a:t>
            </a:r>
            <a:endParaRPr lang="ru-RU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ru-RU" dirty="0" err="1" smtClean="0">
                <a:solidFill>
                  <a:prstClr val="black"/>
                </a:solidFill>
                <a:latin typeface="Liberation Serif" panose="02020603050405020304" pitchFamily="18" charset="0"/>
              </a:rPr>
              <a:t>тьютора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, ассистента (помощника) на каждые 1 –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6</a:t>
            </a:r>
            <a:endParaRPr lang="ru-RU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1400" dirty="0">
              <a:solidFill>
                <a:prstClr val="black"/>
              </a:solidFill>
              <a:latin typeface="Liberation Serif" panose="02020603050405020304" pitchFamily="18" charset="0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414703" indent="-414703" algn="just">
              <a:buSzPct val="100000"/>
              <a:buFont typeface="+mj-lt"/>
              <a:buAutoNum type="arabicPeriod"/>
            </a:pPr>
            <a:endParaRPr lang="ru-RU" sz="1814" dirty="0">
              <a:latin typeface="Liberation Serif" pitchFamily="18"/>
            </a:endParaRPr>
          </a:p>
          <a:p>
            <a:pPr marL="0" indent="0" algn="just">
              <a:buSzPct val="100000"/>
              <a:buNone/>
            </a:pPr>
            <a:endParaRPr lang="ru-RU" sz="1814" dirty="0">
              <a:latin typeface="Liberation Serif" pitchFamily="18"/>
            </a:endParaRPr>
          </a:p>
        </p:txBody>
      </p:sp>
      <p:pic>
        <p:nvPicPr>
          <p:cNvPr id="4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4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108" y="239102"/>
            <a:ext cx="9883660" cy="9765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Комплексное сопровождение 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 с особыми образовательными потребностями в Свердловской области</a:t>
            </a: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74275" y="405300"/>
            <a:ext cx="9306169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907" y="4454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876" y="1520460"/>
            <a:ext cx="4896255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6307" y="5978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9077" y="2074985"/>
            <a:ext cx="6658708" cy="13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4874578"/>
              </p:ext>
            </p:extLst>
          </p:nvPr>
        </p:nvGraphicFramePr>
        <p:xfrm>
          <a:off x="2220108" y="1368060"/>
          <a:ext cx="7893538" cy="396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446" y="5728677"/>
            <a:ext cx="114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 проходят обследование в ПМПК более 25 тысяч детей 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108" y="239102"/>
            <a:ext cx="9883660" cy="976558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Психолого-педагогическое сопровождение</a:t>
            </a:r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74275" y="405300"/>
            <a:ext cx="9306169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907" y="4454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876" y="1520460"/>
            <a:ext cx="4896255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6307" y="5978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6875" y="1460772"/>
            <a:ext cx="11085969" cy="494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системе образования Свердловской области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функционируют: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психолого-педагогической, медицинской и социальной помощи,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психологических служб,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913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служб медиации (примирения),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750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консультационных пунктов методической помощи родителям (законным представителям) по вопросам воспитания и образования детей.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2065 образовательных организаций , где созданы психолого-педагогические консилиумы</a:t>
            </a:r>
          </a:p>
          <a:p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450000"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системе образования Свердловской области работают 2079 психологов.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108" y="239102"/>
            <a:ext cx="9883660" cy="976558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Кадровые условия в школах </a:t>
            </a:r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Picture 4" descr="6560d5a5a950ee51d1851494e404b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53307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74275" y="405300"/>
            <a:ext cx="9306169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907" y="4454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6876" y="1520460"/>
            <a:ext cx="4896255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6307" y="597877"/>
            <a:ext cx="9807461" cy="77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34258"/>
            <a:ext cx="10742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В </a:t>
            </a:r>
            <a:r>
              <a:rPr lang="ru-RU" sz="2400" dirty="0">
                <a:latin typeface="Liberation Serif" panose="02020603050405020304" pitchFamily="18" charset="0"/>
              </a:rPr>
              <a:t>общеобразовательных организациях области работает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</a:rPr>
              <a:t>2 949 </a:t>
            </a:r>
            <a:r>
              <a:rPr lang="ru-RU" sz="2400" dirty="0" smtClean="0">
                <a:latin typeface="Liberation Serif" panose="02020603050405020304" pitchFamily="18" charset="0"/>
              </a:rPr>
              <a:t>специалистов, </a:t>
            </a:r>
            <a:r>
              <a:rPr lang="ru-RU" sz="2400" dirty="0">
                <a:latin typeface="Liberation Serif" panose="02020603050405020304" pitchFamily="18" charset="0"/>
              </a:rPr>
              <a:t>обеспечивающих психолого-педагогическое и медицинское сопровождение детей</a:t>
            </a:r>
            <a:r>
              <a:rPr lang="ru-RU" sz="2400" dirty="0" smtClean="0">
                <a:latin typeface="Liberation Serif" panose="02020603050405020304" pitchFamily="18" charset="0"/>
              </a:rPr>
              <a:t>: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310 дефектологов, </a:t>
            </a:r>
            <a:endParaRPr lang="ru-RU" sz="2400" dirty="0">
              <a:latin typeface="Liberation Serif" panose="02020603050405020304" pitchFamily="18" charset="0"/>
            </a:endParaRP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637 логопедов,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884 психолога,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9 сурдопедагогов,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2 тифлопедагога,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80 </a:t>
            </a:r>
            <a:r>
              <a:rPr lang="ru-RU" sz="2400" dirty="0" err="1" smtClean="0">
                <a:latin typeface="Liberation Serif" panose="02020603050405020304" pitchFamily="18" charset="0"/>
              </a:rPr>
              <a:t>олигофренопедагогов</a:t>
            </a:r>
            <a:r>
              <a:rPr lang="ru-RU" sz="2400" dirty="0" smtClean="0">
                <a:latin typeface="Liberation Serif" panose="02020603050405020304" pitchFamily="18" charset="0"/>
              </a:rPr>
              <a:t>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233 </a:t>
            </a:r>
            <a:r>
              <a:rPr lang="ru-RU" sz="2400" dirty="0" err="1" smtClean="0">
                <a:latin typeface="Liberation Serif" panose="02020603050405020304" pitchFamily="18" charset="0"/>
              </a:rPr>
              <a:t>тьютора</a:t>
            </a:r>
            <a:r>
              <a:rPr lang="ru-RU" sz="2400" dirty="0" smtClean="0">
                <a:latin typeface="Liberation Serif" panose="02020603050405020304" pitchFamily="18" charset="0"/>
              </a:rPr>
              <a:t>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54 ассистента </a:t>
            </a:r>
            <a:r>
              <a:rPr lang="ru-RU" sz="2400" dirty="0">
                <a:latin typeface="Liberation Serif" panose="02020603050405020304" pitchFamily="18" charset="0"/>
              </a:rPr>
              <a:t>(</a:t>
            </a:r>
            <a:r>
              <a:rPr lang="ru-RU" sz="2400" dirty="0" smtClean="0">
                <a:latin typeface="Liberation Serif" panose="02020603050405020304" pitchFamily="18" charset="0"/>
              </a:rPr>
              <a:t>помощника),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466 социальных педагога, </a:t>
            </a:r>
          </a:p>
          <a:p>
            <a:pPr indent="450000" algn="just"/>
            <a:r>
              <a:rPr lang="ru-RU" sz="2400" dirty="0" smtClean="0">
                <a:latin typeface="Liberation Serif" panose="02020603050405020304" pitchFamily="18" charset="0"/>
              </a:rPr>
              <a:t>274 медицинских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3741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86" y="242661"/>
            <a:ext cx="6322107" cy="60683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6" y="365125"/>
            <a:ext cx="5515660" cy="6241726"/>
          </a:xfrm>
        </p:spPr>
      </p:pic>
    </p:spTree>
    <p:extLst>
      <p:ext uri="{BB962C8B-B14F-4D97-AF65-F5344CB8AC3E}">
        <p14:creationId xmlns:p14="http://schemas.microsoft.com/office/powerpoint/2010/main" val="1873958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961</Words>
  <Application>Microsoft Office PowerPoint</Application>
  <PresentationFormat>Широкоэкранный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Liberation Serif</vt:lpstr>
      <vt:lpstr>Тема Office</vt:lpstr>
      <vt:lpstr>О кадровом обеспечении реализации адаптированных основных общеобразовательных программ в муниципальных общеобразовательных организациях</vt:lpstr>
      <vt:lpstr> </vt:lpstr>
      <vt:lpstr> </vt:lpstr>
      <vt:lpstr>Приказ Министерства просвещения Российской Федерации от 22 марта 2021 г. № 115</vt:lpstr>
      <vt:lpstr>Приказ Министерства просвещения Российской Федерации от 22 марта 2021 г. № 115</vt:lpstr>
      <vt:lpstr>Комплексное сопровождение детей с особыми образовательными потребностями в Свердловской области</vt:lpstr>
      <vt:lpstr>Психолого-педагогическое сопровождение</vt:lpstr>
      <vt:lpstr>Кадровые условия в школах </vt:lpstr>
      <vt:lpstr>Презентация PowerPoint</vt:lpstr>
      <vt:lpstr>Региональные ресурсные центры на территории Свердловской области</vt:lpstr>
      <vt:lpstr>Региональные ресурсные центры на территории Свердловской области</vt:lpstr>
      <vt:lpstr>https://minobraz.egov66.ru/</vt:lpstr>
      <vt:lpstr>https://minobraz.egov66.ru/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перспективах создания и развития территориальных служб медиации  во взаимодействии с ТКДНиЗП</dc:title>
  <dc:creator>Умнова Екатерина Александровна</dc:creator>
  <cp:lastModifiedBy>Блаженкова Светлана Витальевна</cp:lastModifiedBy>
  <cp:revision>185</cp:revision>
  <cp:lastPrinted>2021-12-17T05:19:00Z</cp:lastPrinted>
  <dcterms:created xsi:type="dcterms:W3CDTF">2019-12-19T09:46:32Z</dcterms:created>
  <dcterms:modified xsi:type="dcterms:W3CDTF">2023-11-02T10:48:08Z</dcterms:modified>
</cp:coreProperties>
</file>